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7"/>
  </p:notesMasterIdLst>
  <p:sldIdLst>
    <p:sldId id="330" r:id="rId2"/>
    <p:sldId id="446" r:id="rId3"/>
    <p:sldId id="447" r:id="rId4"/>
    <p:sldId id="448" r:id="rId5"/>
    <p:sldId id="449" r:id="rId6"/>
    <p:sldId id="450" r:id="rId7"/>
    <p:sldId id="451" r:id="rId8"/>
    <p:sldId id="452" r:id="rId9"/>
    <p:sldId id="453" r:id="rId10"/>
    <p:sldId id="454" r:id="rId11"/>
    <p:sldId id="455" r:id="rId12"/>
    <p:sldId id="456" r:id="rId13"/>
    <p:sldId id="519" r:id="rId14"/>
    <p:sldId id="458" r:id="rId15"/>
    <p:sldId id="459" r:id="rId16"/>
    <p:sldId id="460" r:id="rId17"/>
    <p:sldId id="461" r:id="rId18"/>
    <p:sldId id="462" r:id="rId19"/>
    <p:sldId id="463" r:id="rId20"/>
    <p:sldId id="464" r:id="rId21"/>
    <p:sldId id="465" r:id="rId22"/>
    <p:sldId id="466" r:id="rId23"/>
    <p:sldId id="467" r:id="rId24"/>
    <p:sldId id="468" r:id="rId25"/>
    <p:sldId id="469" r:id="rId26"/>
    <p:sldId id="470" r:id="rId27"/>
    <p:sldId id="471" r:id="rId28"/>
    <p:sldId id="472" r:id="rId29"/>
    <p:sldId id="473" r:id="rId30"/>
    <p:sldId id="474" r:id="rId31"/>
    <p:sldId id="475" r:id="rId32"/>
    <p:sldId id="476" r:id="rId33"/>
    <p:sldId id="477" r:id="rId34"/>
    <p:sldId id="478" r:id="rId35"/>
    <p:sldId id="479" r:id="rId36"/>
    <p:sldId id="480" r:id="rId37"/>
    <p:sldId id="481" r:id="rId38"/>
    <p:sldId id="482" r:id="rId39"/>
    <p:sldId id="483" r:id="rId40"/>
    <p:sldId id="484" r:id="rId41"/>
    <p:sldId id="485" r:id="rId42"/>
    <p:sldId id="486" r:id="rId43"/>
    <p:sldId id="487" r:id="rId44"/>
    <p:sldId id="488" r:id="rId45"/>
    <p:sldId id="489" r:id="rId46"/>
    <p:sldId id="490" r:id="rId47"/>
    <p:sldId id="491" r:id="rId48"/>
    <p:sldId id="492" r:id="rId49"/>
    <p:sldId id="493" r:id="rId50"/>
    <p:sldId id="494" r:id="rId51"/>
    <p:sldId id="495" r:id="rId52"/>
    <p:sldId id="496" r:id="rId53"/>
    <p:sldId id="497" r:id="rId54"/>
    <p:sldId id="498" r:id="rId55"/>
    <p:sldId id="499" r:id="rId56"/>
    <p:sldId id="500" r:id="rId57"/>
    <p:sldId id="581" r:id="rId58"/>
    <p:sldId id="501" r:id="rId59"/>
    <p:sldId id="502" r:id="rId60"/>
    <p:sldId id="503" r:id="rId61"/>
    <p:sldId id="504" r:id="rId62"/>
    <p:sldId id="505" r:id="rId63"/>
    <p:sldId id="506" r:id="rId64"/>
    <p:sldId id="507" r:id="rId65"/>
    <p:sldId id="508" r:id="rId66"/>
    <p:sldId id="509" r:id="rId67"/>
    <p:sldId id="510" r:id="rId68"/>
    <p:sldId id="512" r:id="rId69"/>
    <p:sldId id="513" r:id="rId70"/>
    <p:sldId id="514" r:id="rId71"/>
    <p:sldId id="515" r:id="rId72"/>
    <p:sldId id="516" r:id="rId73"/>
    <p:sldId id="517" r:id="rId74"/>
    <p:sldId id="518" r:id="rId75"/>
    <p:sldId id="580" r:id="rId76"/>
    <p:sldId id="602" r:id="rId77"/>
    <p:sldId id="603" r:id="rId78"/>
    <p:sldId id="604" r:id="rId79"/>
    <p:sldId id="605" r:id="rId80"/>
    <p:sldId id="606" r:id="rId81"/>
    <p:sldId id="607" r:id="rId82"/>
    <p:sldId id="608" r:id="rId83"/>
    <p:sldId id="609" r:id="rId84"/>
    <p:sldId id="610" r:id="rId85"/>
    <p:sldId id="612" r:id="rId86"/>
  </p:sldIdLst>
  <p:sldSz cx="12192000" cy="6858000"/>
  <p:notesSz cx="6858000" cy="9144000"/>
  <p:custDataLst>
    <p:tags r:id="rId88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8">
          <p15:clr>
            <a:srgbClr val="A4A3A4"/>
          </p15:clr>
        </p15:guide>
        <p15:guide id="2" pos="388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99CCFF"/>
    <a:srgbClr val="3366FF"/>
    <a:srgbClr val="33CCCC"/>
    <a:srgbClr val="FFFF00"/>
    <a:srgbClr val="FFCC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678" y="102"/>
      </p:cViewPr>
      <p:guideLst>
        <p:guide orient="horz" pos="2138"/>
        <p:guide pos="38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gs" Target="tags/tag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6.wmf"/><Relationship Id="rId7" Type="http://schemas.openxmlformats.org/officeDocument/2006/relationships/image" Target="../media/image10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Relationship Id="rId9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13" Type="http://schemas.openxmlformats.org/officeDocument/2006/relationships/image" Target="../media/image78.wmf"/><Relationship Id="rId3" Type="http://schemas.openxmlformats.org/officeDocument/2006/relationships/image" Target="../media/image52.wmf"/><Relationship Id="rId7" Type="http://schemas.openxmlformats.org/officeDocument/2006/relationships/image" Target="../media/image56.wmf"/><Relationship Id="rId12" Type="http://schemas.openxmlformats.org/officeDocument/2006/relationships/image" Target="../media/image77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6" Type="http://schemas.openxmlformats.org/officeDocument/2006/relationships/image" Target="../media/image55.wmf"/><Relationship Id="rId11" Type="http://schemas.openxmlformats.org/officeDocument/2006/relationships/image" Target="../media/image76.wmf"/><Relationship Id="rId5" Type="http://schemas.openxmlformats.org/officeDocument/2006/relationships/image" Target="../media/image54.wmf"/><Relationship Id="rId10" Type="http://schemas.openxmlformats.org/officeDocument/2006/relationships/image" Target="../media/image75.wmf"/><Relationship Id="rId4" Type="http://schemas.openxmlformats.org/officeDocument/2006/relationships/image" Target="../media/image53.wmf"/><Relationship Id="rId9" Type="http://schemas.openxmlformats.org/officeDocument/2006/relationships/image" Target="../media/image74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image" Target="../media/image52.wmf"/><Relationship Id="rId7" Type="http://schemas.openxmlformats.org/officeDocument/2006/relationships/image" Target="../media/image62.wmf"/><Relationship Id="rId2" Type="http://schemas.openxmlformats.org/officeDocument/2006/relationships/image" Target="../media/image58.wmf"/><Relationship Id="rId1" Type="http://schemas.openxmlformats.org/officeDocument/2006/relationships/image" Target="../media/image50.wmf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10" Type="http://schemas.openxmlformats.org/officeDocument/2006/relationships/image" Target="../media/image65.wmf"/><Relationship Id="rId4" Type="http://schemas.openxmlformats.org/officeDocument/2006/relationships/image" Target="../media/image59.wmf"/><Relationship Id="rId9" Type="http://schemas.openxmlformats.org/officeDocument/2006/relationships/image" Target="../media/image64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13" Type="http://schemas.openxmlformats.org/officeDocument/2006/relationships/image" Target="../media/image78.wmf"/><Relationship Id="rId3" Type="http://schemas.openxmlformats.org/officeDocument/2006/relationships/image" Target="../media/image52.wmf"/><Relationship Id="rId7" Type="http://schemas.openxmlformats.org/officeDocument/2006/relationships/image" Target="../media/image56.wmf"/><Relationship Id="rId12" Type="http://schemas.openxmlformats.org/officeDocument/2006/relationships/image" Target="../media/image77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6" Type="http://schemas.openxmlformats.org/officeDocument/2006/relationships/image" Target="../media/image55.wmf"/><Relationship Id="rId11" Type="http://schemas.openxmlformats.org/officeDocument/2006/relationships/image" Target="../media/image76.wmf"/><Relationship Id="rId5" Type="http://schemas.openxmlformats.org/officeDocument/2006/relationships/image" Target="../media/image54.wmf"/><Relationship Id="rId10" Type="http://schemas.openxmlformats.org/officeDocument/2006/relationships/image" Target="../media/image75.wmf"/><Relationship Id="rId4" Type="http://schemas.openxmlformats.org/officeDocument/2006/relationships/image" Target="../media/image53.wmf"/><Relationship Id="rId9" Type="http://schemas.openxmlformats.org/officeDocument/2006/relationships/image" Target="../media/image74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image" Target="../media/image52.wmf"/><Relationship Id="rId7" Type="http://schemas.openxmlformats.org/officeDocument/2006/relationships/image" Target="../media/image62.wmf"/><Relationship Id="rId2" Type="http://schemas.openxmlformats.org/officeDocument/2006/relationships/image" Target="../media/image58.wmf"/><Relationship Id="rId1" Type="http://schemas.openxmlformats.org/officeDocument/2006/relationships/image" Target="../media/image50.wmf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10" Type="http://schemas.openxmlformats.org/officeDocument/2006/relationships/image" Target="../media/image65.wmf"/><Relationship Id="rId4" Type="http://schemas.openxmlformats.org/officeDocument/2006/relationships/image" Target="../media/image59.wmf"/><Relationship Id="rId9" Type="http://schemas.openxmlformats.org/officeDocument/2006/relationships/image" Target="../media/image6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3" Type="http://schemas.openxmlformats.org/officeDocument/2006/relationships/image" Target="../media/image52.wmf"/><Relationship Id="rId7" Type="http://schemas.openxmlformats.org/officeDocument/2006/relationships/image" Target="../media/image86.png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6" Type="http://schemas.openxmlformats.org/officeDocument/2006/relationships/image" Target="../media/image85.wmf"/><Relationship Id="rId5" Type="http://schemas.openxmlformats.org/officeDocument/2006/relationships/image" Target="../media/image84.wmf"/><Relationship Id="rId4" Type="http://schemas.openxmlformats.org/officeDocument/2006/relationships/image" Target="../media/image53.wmf"/><Relationship Id="rId9" Type="http://schemas.openxmlformats.org/officeDocument/2006/relationships/image" Target="../media/image8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png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6.wmf"/><Relationship Id="rId7" Type="http://schemas.openxmlformats.org/officeDocument/2006/relationships/image" Target="../media/image13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11" Type="http://schemas.openxmlformats.org/officeDocument/2006/relationships/image" Target="../media/image12.wmf"/><Relationship Id="rId5" Type="http://schemas.openxmlformats.org/officeDocument/2006/relationships/image" Target="../media/image8.wmf"/><Relationship Id="rId10" Type="http://schemas.openxmlformats.org/officeDocument/2006/relationships/image" Target="../media/image11.wmf"/><Relationship Id="rId4" Type="http://schemas.openxmlformats.org/officeDocument/2006/relationships/image" Target="../media/image7.wmf"/><Relationship Id="rId9" Type="http://schemas.openxmlformats.org/officeDocument/2006/relationships/image" Target="../media/image15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image" Target="../media/image52.wmf"/><Relationship Id="rId7" Type="http://schemas.openxmlformats.org/officeDocument/2006/relationships/image" Target="../media/image77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6" Type="http://schemas.openxmlformats.org/officeDocument/2006/relationships/image" Target="../media/image76.wmf"/><Relationship Id="rId5" Type="http://schemas.openxmlformats.org/officeDocument/2006/relationships/image" Target="../media/image92.wmf"/><Relationship Id="rId4" Type="http://schemas.openxmlformats.org/officeDocument/2006/relationships/image" Target="../media/image53.wmf"/><Relationship Id="rId9" Type="http://schemas.openxmlformats.org/officeDocument/2006/relationships/image" Target="../media/image93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3" Type="http://schemas.openxmlformats.org/officeDocument/2006/relationships/image" Target="../media/image52.wmf"/><Relationship Id="rId7" Type="http://schemas.openxmlformats.org/officeDocument/2006/relationships/image" Target="../media/image96.wmf"/><Relationship Id="rId2" Type="http://schemas.openxmlformats.org/officeDocument/2006/relationships/image" Target="../media/image94.wmf"/><Relationship Id="rId1" Type="http://schemas.openxmlformats.org/officeDocument/2006/relationships/image" Target="../media/image50.wmf"/><Relationship Id="rId6" Type="http://schemas.openxmlformats.org/officeDocument/2006/relationships/image" Target="../media/image78.wmf"/><Relationship Id="rId5" Type="http://schemas.openxmlformats.org/officeDocument/2006/relationships/image" Target="../media/image92.wmf"/><Relationship Id="rId10" Type="http://schemas.openxmlformats.org/officeDocument/2006/relationships/image" Target="../media/image99.wmf"/><Relationship Id="rId4" Type="http://schemas.openxmlformats.org/officeDocument/2006/relationships/image" Target="../media/image95.wmf"/><Relationship Id="rId9" Type="http://schemas.openxmlformats.org/officeDocument/2006/relationships/image" Target="../media/image98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3" Type="http://schemas.openxmlformats.org/officeDocument/2006/relationships/image" Target="../media/image52.wmf"/><Relationship Id="rId7" Type="http://schemas.openxmlformats.org/officeDocument/2006/relationships/image" Target="../media/image105.wmf"/><Relationship Id="rId2" Type="http://schemas.openxmlformats.org/officeDocument/2006/relationships/image" Target="../media/image102.wmf"/><Relationship Id="rId1" Type="http://schemas.openxmlformats.org/officeDocument/2006/relationships/image" Target="../media/image50.wmf"/><Relationship Id="rId6" Type="http://schemas.openxmlformats.org/officeDocument/2006/relationships/image" Target="../media/image104.wmf"/><Relationship Id="rId11" Type="http://schemas.openxmlformats.org/officeDocument/2006/relationships/image" Target="../media/image109.wmf"/><Relationship Id="rId5" Type="http://schemas.openxmlformats.org/officeDocument/2006/relationships/image" Target="../media/image55.wmf"/><Relationship Id="rId10" Type="http://schemas.openxmlformats.org/officeDocument/2006/relationships/image" Target="../media/image108.wmf"/><Relationship Id="rId4" Type="http://schemas.openxmlformats.org/officeDocument/2006/relationships/image" Target="../media/image103.wmf"/><Relationship Id="rId9" Type="http://schemas.openxmlformats.org/officeDocument/2006/relationships/image" Target="../media/image107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image" Target="../media/image119.wmf"/><Relationship Id="rId3" Type="http://schemas.openxmlformats.org/officeDocument/2006/relationships/image" Target="../media/image52.wmf"/><Relationship Id="rId7" Type="http://schemas.openxmlformats.org/officeDocument/2006/relationships/image" Target="../media/image113.wmf"/><Relationship Id="rId12" Type="http://schemas.openxmlformats.org/officeDocument/2006/relationships/image" Target="../media/image118.wmf"/><Relationship Id="rId2" Type="http://schemas.openxmlformats.org/officeDocument/2006/relationships/image" Target="../media/image102.wmf"/><Relationship Id="rId1" Type="http://schemas.openxmlformats.org/officeDocument/2006/relationships/image" Target="../media/image50.wmf"/><Relationship Id="rId6" Type="http://schemas.openxmlformats.org/officeDocument/2006/relationships/image" Target="../media/image112.wmf"/><Relationship Id="rId11" Type="http://schemas.openxmlformats.org/officeDocument/2006/relationships/image" Target="../media/image117.wmf"/><Relationship Id="rId5" Type="http://schemas.openxmlformats.org/officeDocument/2006/relationships/image" Target="../media/image111.wmf"/><Relationship Id="rId10" Type="http://schemas.openxmlformats.org/officeDocument/2006/relationships/image" Target="../media/image116.wmf"/><Relationship Id="rId4" Type="http://schemas.openxmlformats.org/officeDocument/2006/relationships/image" Target="../media/image110.wmf"/><Relationship Id="rId9" Type="http://schemas.openxmlformats.org/officeDocument/2006/relationships/image" Target="../media/image115.wmf"/><Relationship Id="rId14" Type="http://schemas.openxmlformats.org/officeDocument/2006/relationships/image" Target="../media/image109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3" Type="http://schemas.openxmlformats.org/officeDocument/2006/relationships/image" Target="../media/image52.wmf"/><Relationship Id="rId7" Type="http://schemas.openxmlformats.org/officeDocument/2006/relationships/image" Target="../media/image123.wmf"/><Relationship Id="rId2" Type="http://schemas.openxmlformats.org/officeDocument/2006/relationships/image" Target="../media/image102.wmf"/><Relationship Id="rId1" Type="http://schemas.openxmlformats.org/officeDocument/2006/relationships/image" Target="../media/image50.wmf"/><Relationship Id="rId6" Type="http://schemas.openxmlformats.org/officeDocument/2006/relationships/image" Target="../media/image122.wmf"/><Relationship Id="rId11" Type="http://schemas.openxmlformats.org/officeDocument/2006/relationships/image" Target="../media/image113.wmf"/><Relationship Id="rId5" Type="http://schemas.openxmlformats.org/officeDocument/2006/relationships/image" Target="../media/image121.wmf"/><Relationship Id="rId10" Type="http://schemas.openxmlformats.org/officeDocument/2006/relationships/image" Target="../media/image112.wmf"/><Relationship Id="rId4" Type="http://schemas.openxmlformats.org/officeDocument/2006/relationships/image" Target="../media/image120.wmf"/><Relationship Id="rId9" Type="http://schemas.openxmlformats.org/officeDocument/2006/relationships/image" Target="../media/image125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wmf"/><Relationship Id="rId1" Type="http://schemas.openxmlformats.org/officeDocument/2006/relationships/image" Target="../media/image129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wmf"/><Relationship Id="rId1" Type="http://schemas.openxmlformats.org/officeDocument/2006/relationships/image" Target="../media/image131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wmf"/><Relationship Id="rId1" Type="http://schemas.openxmlformats.org/officeDocument/2006/relationships/image" Target="../media/image134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18.wmf"/><Relationship Id="rId7" Type="http://schemas.openxmlformats.org/officeDocument/2006/relationships/image" Target="../media/image22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6" Type="http://schemas.openxmlformats.org/officeDocument/2006/relationships/image" Target="../media/image21.wmf"/><Relationship Id="rId11" Type="http://schemas.openxmlformats.org/officeDocument/2006/relationships/image" Target="../media/image26.wmf"/><Relationship Id="rId5" Type="http://schemas.openxmlformats.org/officeDocument/2006/relationships/image" Target="../media/image20.wmf"/><Relationship Id="rId10" Type="http://schemas.openxmlformats.org/officeDocument/2006/relationships/image" Target="../media/image25.wmf"/><Relationship Id="rId4" Type="http://schemas.openxmlformats.org/officeDocument/2006/relationships/image" Target="../media/image19.wmf"/><Relationship Id="rId9" Type="http://schemas.openxmlformats.org/officeDocument/2006/relationships/image" Target="../media/image24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image" Target="../media/image137.wmf"/><Relationship Id="rId1" Type="http://schemas.openxmlformats.org/officeDocument/2006/relationships/image" Target="../media/image136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wmf"/><Relationship Id="rId2" Type="http://schemas.openxmlformats.org/officeDocument/2006/relationships/image" Target="../media/image147.wmf"/><Relationship Id="rId1" Type="http://schemas.openxmlformats.org/officeDocument/2006/relationships/image" Target="../media/image146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wmf"/><Relationship Id="rId2" Type="http://schemas.openxmlformats.org/officeDocument/2006/relationships/image" Target="../media/image150.wmf"/><Relationship Id="rId1" Type="http://schemas.openxmlformats.org/officeDocument/2006/relationships/image" Target="../media/image149.wmf"/><Relationship Id="rId6" Type="http://schemas.openxmlformats.org/officeDocument/2006/relationships/image" Target="../media/image154.wmf"/><Relationship Id="rId5" Type="http://schemas.openxmlformats.org/officeDocument/2006/relationships/image" Target="../media/image153.wmf"/><Relationship Id="rId4" Type="http://schemas.openxmlformats.org/officeDocument/2006/relationships/image" Target="../media/image152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wmf"/><Relationship Id="rId2" Type="http://schemas.openxmlformats.org/officeDocument/2006/relationships/image" Target="../media/image159.wmf"/><Relationship Id="rId1" Type="http://schemas.openxmlformats.org/officeDocument/2006/relationships/image" Target="../media/image158.wmf"/><Relationship Id="rId6" Type="http://schemas.openxmlformats.org/officeDocument/2006/relationships/image" Target="../media/image163.wmf"/><Relationship Id="rId5" Type="http://schemas.openxmlformats.org/officeDocument/2006/relationships/image" Target="../media/image162.wmf"/><Relationship Id="rId4" Type="http://schemas.openxmlformats.org/officeDocument/2006/relationships/image" Target="../media/image161.w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wmf"/><Relationship Id="rId3" Type="http://schemas.openxmlformats.org/officeDocument/2006/relationships/image" Target="../media/image167.wmf"/><Relationship Id="rId7" Type="http://schemas.openxmlformats.org/officeDocument/2006/relationships/image" Target="../media/image171.wmf"/><Relationship Id="rId12" Type="http://schemas.openxmlformats.org/officeDocument/2006/relationships/image" Target="../media/image176.wmf"/><Relationship Id="rId2" Type="http://schemas.openxmlformats.org/officeDocument/2006/relationships/image" Target="../media/image166.wmf"/><Relationship Id="rId1" Type="http://schemas.openxmlformats.org/officeDocument/2006/relationships/image" Target="../media/image165.wmf"/><Relationship Id="rId6" Type="http://schemas.openxmlformats.org/officeDocument/2006/relationships/image" Target="../media/image170.wmf"/><Relationship Id="rId11" Type="http://schemas.openxmlformats.org/officeDocument/2006/relationships/image" Target="../media/image175.wmf"/><Relationship Id="rId5" Type="http://schemas.openxmlformats.org/officeDocument/2006/relationships/image" Target="../media/image169.wmf"/><Relationship Id="rId10" Type="http://schemas.openxmlformats.org/officeDocument/2006/relationships/image" Target="../media/image174.wmf"/><Relationship Id="rId4" Type="http://schemas.openxmlformats.org/officeDocument/2006/relationships/image" Target="../media/image168.wmf"/><Relationship Id="rId9" Type="http://schemas.openxmlformats.org/officeDocument/2006/relationships/image" Target="../media/image173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image" Target="../media/image23.wmf"/><Relationship Id="rId7" Type="http://schemas.openxmlformats.org/officeDocument/2006/relationships/image" Target="../media/image31.wmf"/><Relationship Id="rId2" Type="http://schemas.openxmlformats.org/officeDocument/2006/relationships/image" Target="../media/image22.wmf"/><Relationship Id="rId1" Type="http://schemas.openxmlformats.org/officeDocument/2006/relationships/image" Target="../media/image27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Relationship Id="rId9" Type="http://schemas.openxmlformats.org/officeDocument/2006/relationships/image" Target="../media/image33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image" Target="../media/image33.wmf"/><Relationship Id="rId3" Type="http://schemas.openxmlformats.org/officeDocument/2006/relationships/image" Target="../media/image22.wmf"/><Relationship Id="rId7" Type="http://schemas.openxmlformats.org/officeDocument/2006/relationships/image" Target="../media/image36.wmf"/><Relationship Id="rId12" Type="http://schemas.openxmlformats.org/officeDocument/2006/relationships/image" Target="../media/image32.wmf"/><Relationship Id="rId2" Type="http://schemas.openxmlformats.org/officeDocument/2006/relationships/image" Target="../media/image34.wmf"/><Relationship Id="rId1" Type="http://schemas.openxmlformats.org/officeDocument/2006/relationships/image" Target="../media/image27.wmf"/><Relationship Id="rId6" Type="http://schemas.openxmlformats.org/officeDocument/2006/relationships/image" Target="../media/image35.wmf"/><Relationship Id="rId11" Type="http://schemas.openxmlformats.org/officeDocument/2006/relationships/image" Target="../media/image39.wmf"/><Relationship Id="rId5" Type="http://schemas.openxmlformats.org/officeDocument/2006/relationships/image" Target="../media/image21.wmf"/><Relationship Id="rId10" Type="http://schemas.openxmlformats.org/officeDocument/2006/relationships/image" Target="../media/image16.wmf"/><Relationship Id="rId4" Type="http://schemas.openxmlformats.org/officeDocument/2006/relationships/image" Target="../media/image23.wmf"/><Relationship Id="rId9" Type="http://schemas.openxmlformats.org/officeDocument/2006/relationships/image" Target="../media/image38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10" Type="http://schemas.openxmlformats.org/officeDocument/2006/relationships/image" Target="../media/image49.wmf"/><Relationship Id="rId4" Type="http://schemas.openxmlformats.org/officeDocument/2006/relationships/image" Target="../media/image43.wmf"/><Relationship Id="rId9" Type="http://schemas.openxmlformats.org/officeDocument/2006/relationships/image" Target="../media/image48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13" Type="http://schemas.openxmlformats.org/officeDocument/2006/relationships/image" Target="../media/image62.wmf"/><Relationship Id="rId18" Type="http://schemas.openxmlformats.org/officeDocument/2006/relationships/image" Target="../media/image67.wmf"/><Relationship Id="rId3" Type="http://schemas.openxmlformats.org/officeDocument/2006/relationships/image" Target="../media/image52.wmf"/><Relationship Id="rId7" Type="http://schemas.openxmlformats.org/officeDocument/2006/relationships/image" Target="../media/image56.wmf"/><Relationship Id="rId12" Type="http://schemas.openxmlformats.org/officeDocument/2006/relationships/image" Target="../media/image61.wmf"/><Relationship Id="rId17" Type="http://schemas.openxmlformats.org/officeDocument/2006/relationships/image" Target="../media/image66.wmf"/><Relationship Id="rId2" Type="http://schemas.openxmlformats.org/officeDocument/2006/relationships/image" Target="../media/image51.wmf"/><Relationship Id="rId16" Type="http://schemas.openxmlformats.org/officeDocument/2006/relationships/image" Target="../media/image65.wmf"/><Relationship Id="rId1" Type="http://schemas.openxmlformats.org/officeDocument/2006/relationships/image" Target="../media/image50.wmf"/><Relationship Id="rId6" Type="http://schemas.openxmlformats.org/officeDocument/2006/relationships/image" Target="../media/image55.wmf"/><Relationship Id="rId11" Type="http://schemas.openxmlformats.org/officeDocument/2006/relationships/image" Target="../media/image60.wmf"/><Relationship Id="rId5" Type="http://schemas.openxmlformats.org/officeDocument/2006/relationships/image" Target="../media/image54.wmf"/><Relationship Id="rId15" Type="http://schemas.openxmlformats.org/officeDocument/2006/relationships/image" Target="../media/image64.wmf"/><Relationship Id="rId10" Type="http://schemas.openxmlformats.org/officeDocument/2006/relationships/image" Target="../media/image59.wmf"/><Relationship Id="rId4" Type="http://schemas.openxmlformats.org/officeDocument/2006/relationships/image" Target="../media/image53.wmf"/><Relationship Id="rId9" Type="http://schemas.openxmlformats.org/officeDocument/2006/relationships/image" Target="../media/image58.wmf"/><Relationship Id="rId14" Type="http://schemas.openxmlformats.org/officeDocument/2006/relationships/image" Target="../media/image6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C8D79-0E4D-4343-BB77-98EA7F053DE4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77CB0-50F4-46BD-98D5-388067FD8C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329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77CB0-50F4-46BD-98D5-388067FD8C53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955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49267" y="260350"/>
            <a:ext cx="2743200" cy="5561013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19667" y="260350"/>
            <a:ext cx="8070573" cy="556101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719667" y="260350"/>
            <a:ext cx="10972800" cy="556101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19667" y="1628775"/>
            <a:ext cx="5376672" cy="4192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15795" y="1628775"/>
            <a:ext cx="5376672" cy="4192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1025" descr="图片1"/>
          <p:cNvPicPr>
            <a:picLocks noChangeAspect="1"/>
          </p:cNvPicPr>
          <p:nvPr userDrawn="1"/>
        </p:nvPicPr>
        <p:blipFill>
          <a:blip r:embed="rId14">
            <a:lum bright="12000"/>
          </a:blip>
          <a:srcRect t="22249" b="6903"/>
          <a:stretch>
            <a:fillRect/>
          </a:stretch>
        </p:blipFill>
        <p:spPr>
          <a:xfrm>
            <a:off x="0" y="476250"/>
            <a:ext cx="12192000" cy="5976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图片 1026"/>
          <p:cNvPicPr>
            <a:picLocks noChangeAspect="1"/>
          </p:cNvPicPr>
          <p:nvPr userDrawn="1"/>
        </p:nvPicPr>
        <p:blipFill>
          <a:blip r:embed="rId15"/>
          <a:srcRect l="19189" t="96094" r="14372"/>
          <a:stretch>
            <a:fillRect/>
          </a:stretch>
        </p:blipFill>
        <p:spPr>
          <a:xfrm>
            <a:off x="0" y="6453188"/>
            <a:ext cx="12192000" cy="404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文本框 1027"/>
          <p:cNvSpPr txBox="1">
            <a:spLocks noChangeArrowheads="1"/>
          </p:cNvSpPr>
          <p:nvPr/>
        </p:nvSpPr>
        <p:spPr bwMode="auto">
          <a:xfrm>
            <a:off x="0" y="0"/>
            <a:ext cx="12192000" cy="706755"/>
          </a:xfrm>
          <a:prstGeom prst="rect">
            <a:avLst/>
          </a:prstGeom>
          <a:gradFill rotWithShape="1">
            <a:gsLst>
              <a:gs pos="0">
                <a:srgbClr val="030EE9"/>
              </a:gs>
              <a:gs pos="50000">
                <a:srgbClr val="3399FF">
                  <a:alpha val="95999"/>
                </a:srgbClr>
              </a:gs>
              <a:gs pos="100000">
                <a:srgbClr val="030EE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1029" name="文本占位符 1028"/>
          <p:cNvSpPr>
            <a:spLocks noGrp="1"/>
          </p:cNvSpPr>
          <p:nvPr>
            <p:ph type="body"/>
          </p:nvPr>
        </p:nvSpPr>
        <p:spPr>
          <a:xfrm>
            <a:off x="719667" y="1628775"/>
            <a:ext cx="10972800" cy="41925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1030" name="日期占位符 1029"/>
          <p:cNvSpPr>
            <a:spLocks noGrp="1"/>
          </p:cNvSpPr>
          <p:nvPr>
            <p:ph type="dt" sz="half" idx="2"/>
          </p:nvPr>
        </p:nvSpPr>
        <p:spPr>
          <a:xfrm>
            <a:off x="0" y="6381750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400" b="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灯片编号占位符 1030"/>
          <p:cNvSpPr>
            <a:spLocks noGrp="1"/>
          </p:cNvSpPr>
          <p:nvPr>
            <p:ph type="sldNum" sz="quarter" idx="4"/>
          </p:nvPr>
        </p:nvSpPr>
        <p:spPr>
          <a:xfrm>
            <a:off x="9347200" y="6381750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/>
            </a:lvl1pPr>
          </a:lstStyle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2" name="直接连接符 1031"/>
          <p:cNvSpPr/>
          <p:nvPr userDrawn="1"/>
        </p:nvSpPr>
        <p:spPr>
          <a:xfrm>
            <a:off x="0" y="6858000"/>
            <a:ext cx="12192000" cy="0"/>
          </a:xfrm>
          <a:prstGeom prst="line">
            <a:avLst/>
          </a:prstGeom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3" name="直接连接符 1032"/>
          <p:cNvSpPr/>
          <p:nvPr userDrawn="1"/>
        </p:nvSpPr>
        <p:spPr>
          <a:xfrm>
            <a:off x="0" y="0"/>
            <a:ext cx="12192000" cy="0"/>
          </a:xfrm>
          <a:prstGeom prst="line">
            <a:avLst/>
          </a:prstGeom>
          <a:ln w="57150" cap="flat" cmpd="thinThick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4" name="直接连接符 1033"/>
          <p:cNvSpPr/>
          <p:nvPr userDrawn="1"/>
        </p:nvSpPr>
        <p:spPr>
          <a:xfrm>
            <a:off x="0" y="6851650"/>
            <a:ext cx="12192000" cy="6350"/>
          </a:xfrm>
          <a:prstGeom prst="line">
            <a:avLst/>
          </a:prstGeom>
          <a:ln w="57150" cap="flat" cmpd="thinThick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5" name="直接连接符 1034"/>
          <p:cNvSpPr/>
          <p:nvPr userDrawn="1"/>
        </p:nvSpPr>
        <p:spPr>
          <a:xfrm>
            <a:off x="-42333" y="765175"/>
            <a:ext cx="12234333" cy="0"/>
          </a:xfrm>
          <a:prstGeom prst="line">
            <a:avLst/>
          </a:prstGeom>
          <a:ln w="101600" cap="flat" cmpd="sng">
            <a:solidFill>
              <a:srgbClr val="FFCC00">
                <a:alpha val="65097"/>
              </a:srgbClr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6" name="直接连接符 1035"/>
          <p:cNvSpPr/>
          <p:nvPr userDrawn="1"/>
        </p:nvSpPr>
        <p:spPr>
          <a:xfrm flipV="1">
            <a:off x="-42333" y="692150"/>
            <a:ext cx="12234333" cy="1588"/>
          </a:xfrm>
          <a:prstGeom prst="line">
            <a:avLst/>
          </a:prstGeom>
          <a:ln w="57150" cap="flat" cmpd="thinThick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7" name="标题 1036"/>
          <p:cNvSpPr>
            <a:spLocks noGrp="1"/>
          </p:cNvSpPr>
          <p:nvPr>
            <p:ph type="title"/>
          </p:nvPr>
        </p:nvSpPr>
        <p:spPr>
          <a:xfrm>
            <a:off x="1678517" y="260350"/>
            <a:ext cx="8257116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grpSp>
        <p:nvGrpSpPr>
          <p:cNvPr id="1038" name="组合 1037"/>
          <p:cNvGrpSpPr/>
          <p:nvPr userDrawn="1"/>
        </p:nvGrpSpPr>
        <p:grpSpPr>
          <a:xfrm>
            <a:off x="-88900" y="1196975"/>
            <a:ext cx="12280900" cy="647700"/>
            <a:chOff x="0" y="0"/>
            <a:chExt cx="5805" cy="408"/>
          </a:xfrm>
        </p:grpSpPr>
        <p:sp>
          <p:nvSpPr>
            <p:cNvPr id="1039" name="直接连接符 1038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0" name="直接连接符 1039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1" name="直接连接符 1040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2" name="直接连接符 1041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3" name="直接连接符 1042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044" name="直接连接符 1043"/>
          <p:cNvSpPr/>
          <p:nvPr userDrawn="1"/>
        </p:nvSpPr>
        <p:spPr>
          <a:xfrm>
            <a:off x="46567" y="2205038"/>
            <a:ext cx="12192000" cy="0"/>
          </a:xfrm>
          <a:prstGeom prst="line">
            <a:avLst/>
          </a:prstGeom>
          <a:ln w="3175" cap="rnd" cmpd="sng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1045" name="直接连接符 1044"/>
          <p:cNvSpPr/>
          <p:nvPr userDrawn="1"/>
        </p:nvSpPr>
        <p:spPr>
          <a:xfrm>
            <a:off x="-42333" y="2708275"/>
            <a:ext cx="12185651" cy="0"/>
          </a:xfrm>
          <a:prstGeom prst="line">
            <a:avLst/>
          </a:prstGeom>
          <a:ln w="3175" cap="rnd" cmpd="sng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</p:sp>
      <p:grpSp>
        <p:nvGrpSpPr>
          <p:cNvPr id="1046" name="组合 1045"/>
          <p:cNvGrpSpPr/>
          <p:nvPr userDrawn="1"/>
        </p:nvGrpSpPr>
        <p:grpSpPr>
          <a:xfrm>
            <a:off x="-42333" y="2925763"/>
            <a:ext cx="12280900" cy="647700"/>
            <a:chOff x="0" y="0"/>
            <a:chExt cx="5805" cy="408"/>
          </a:xfrm>
        </p:grpSpPr>
        <p:sp>
          <p:nvSpPr>
            <p:cNvPr id="1047" name="直接连接符 1046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8" name="直接连接符 1047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9" name="直接连接符 1048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0" name="直接连接符 1049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1" name="直接连接符 1050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1052" name="组合 1051"/>
          <p:cNvGrpSpPr/>
          <p:nvPr userDrawn="1"/>
        </p:nvGrpSpPr>
        <p:grpSpPr>
          <a:xfrm>
            <a:off x="-40216" y="3789363"/>
            <a:ext cx="12280900" cy="647700"/>
            <a:chOff x="0" y="0"/>
            <a:chExt cx="5805" cy="408"/>
          </a:xfrm>
        </p:grpSpPr>
        <p:sp>
          <p:nvSpPr>
            <p:cNvPr id="1053" name="直接连接符 1052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4" name="直接连接符 1053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5" name="直接连接符 1054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6" name="直接连接符 1055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7" name="直接连接符 1056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1058" name="组合 1057"/>
          <p:cNvGrpSpPr/>
          <p:nvPr userDrawn="1"/>
        </p:nvGrpSpPr>
        <p:grpSpPr>
          <a:xfrm>
            <a:off x="-40216" y="5013325"/>
            <a:ext cx="12280900" cy="647700"/>
            <a:chOff x="0" y="0"/>
            <a:chExt cx="5805" cy="408"/>
          </a:xfrm>
        </p:grpSpPr>
        <p:sp>
          <p:nvSpPr>
            <p:cNvPr id="1059" name="直接连接符 1058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0" name="直接连接符 1059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1" name="直接连接符 1060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2" name="直接连接符 1061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3" name="直接连接符 1062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1064" name="组合 1063"/>
          <p:cNvGrpSpPr/>
          <p:nvPr userDrawn="1"/>
        </p:nvGrpSpPr>
        <p:grpSpPr>
          <a:xfrm>
            <a:off x="-88900" y="5661025"/>
            <a:ext cx="12280900" cy="647700"/>
            <a:chOff x="0" y="0"/>
            <a:chExt cx="5805" cy="408"/>
          </a:xfrm>
        </p:grpSpPr>
        <p:sp>
          <p:nvSpPr>
            <p:cNvPr id="1065" name="直接连接符 1064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6" name="直接连接符 1065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7" name="直接连接符 1066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8" name="直接连接符 1067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9" name="直接连接符 1068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070" name="直接连接符 1069"/>
          <p:cNvSpPr/>
          <p:nvPr userDrawn="1"/>
        </p:nvSpPr>
        <p:spPr>
          <a:xfrm>
            <a:off x="0" y="6453188"/>
            <a:ext cx="12192000" cy="0"/>
          </a:xfrm>
          <a:prstGeom prst="line">
            <a:avLst/>
          </a:prstGeom>
          <a:ln w="101600" cap="flat" cmpd="sng">
            <a:solidFill>
              <a:srgbClr val="FFCC00">
                <a:alpha val="65097"/>
              </a:srgbClr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071" name="图片 1070" descr="banner01"/>
          <p:cNvPicPr>
            <a:picLocks noChangeAspect="1"/>
          </p:cNvPicPr>
          <p:nvPr userDrawn="1"/>
        </p:nvPicPr>
        <p:blipFill>
          <a:blip r:embed="rId16">
            <a:lum bright="92001" contrast="41999"/>
          </a:blip>
          <a:srcRect l="2313" t="-11906" r="80125"/>
          <a:stretch>
            <a:fillRect/>
          </a:stretch>
        </p:blipFill>
        <p:spPr>
          <a:xfrm>
            <a:off x="0" y="5178425"/>
            <a:ext cx="2063751" cy="118586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Click="0">
    <p:wedge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oleObject" Target="../embeddings/oleObject46.bin"/><Relationship Id="rId18" Type="http://schemas.openxmlformats.org/officeDocument/2006/relationships/image" Target="../media/image37.wmf"/><Relationship Id="rId26" Type="http://schemas.openxmlformats.org/officeDocument/2006/relationships/image" Target="../media/image32.wmf"/><Relationship Id="rId3" Type="http://schemas.openxmlformats.org/officeDocument/2006/relationships/oleObject" Target="../embeddings/oleObject41.bin"/><Relationship Id="rId21" Type="http://schemas.openxmlformats.org/officeDocument/2006/relationships/oleObject" Target="../embeddings/oleObject50.bin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21.wmf"/><Relationship Id="rId17" Type="http://schemas.openxmlformats.org/officeDocument/2006/relationships/oleObject" Target="../embeddings/oleObject48.bin"/><Relationship Id="rId25" Type="http://schemas.openxmlformats.org/officeDocument/2006/relationships/oleObject" Target="../embeddings/oleObject5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6.wmf"/><Relationship Id="rId20" Type="http://schemas.openxmlformats.org/officeDocument/2006/relationships/image" Target="../media/image38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45.bin"/><Relationship Id="rId24" Type="http://schemas.openxmlformats.org/officeDocument/2006/relationships/image" Target="../media/image39.wmf"/><Relationship Id="rId5" Type="http://schemas.openxmlformats.org/officeDocument/2006/relationships/oleObject" Target="../embeddings/oleObject42.bin"/><Relationship Id="rId15" Type="http://schemas.openxmlformats.org/officeDocument/2006/relationships/oleObject" Target="../embeddings/oleObject47.bin"/><Relationship Id="rId23" Type="http://schemas.openxmlformats.org/officeDocument/2006/relationships/oleObject" Target="../embeddings/oleObject51.bin"/><Relationship Id="rId28" Type="http://schemas.openxmlformats.org/officeDocument/2006/relationships/image" Target="../media/image33.wmf"/><Relationship Id="rId10" Type="http://schemas.openxmlformats.org/officeDocument/2006/relationships/image" Target="../media/image23.wmf"/><Relationship Id="rId19" Type="http://schemas.openxmlformats.org/officeDocument/2006/relationships/oleObject" Target="../embeddings/oleObject49.bin"/><Relationship Id="rId4" Type="http://schemas.openxmlformats.org/officeDocument/2006/relationships/image" Target="../media/image27.wmf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35.wmf"/><Relationship Id="rId22" Type="http://schemas.openxmlformats.org/officeDocument/2006/relationships/image" Target="../media/image16.wmf"/><Relationship Id="rId27" Type="http://schemas.openxmlformats.org/officeDocument/2006/relationships/oleObject" Target="../embeddings/oleObject53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oleObject" Target="../embeddings/oleObject59.bin"/><Relationship Id="rId18" Type="http://schemas.openxmlformats.org/officeDocument/2006/relationships/image" Target="../media/image47.wmf"/><Relationship Id="rId3" Type="http://schemas.openxmlformats.org/officeDocument/2006/relationships/oleObject" Target="../embeddings/oleObject54.bin"/><Relationship Id="rId21" Type="http://schemas.openxmlformats.org/officeDocument/2006/relationships/oleObject" Target="../embeddings/oleObject63.bin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44.wmf"/><Relationship Id="rId17" Type="http://schemas.openxmlformats.org/officeDocument/2006/relationships/oleObject" Target="../embeddings/oleObject6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6.wmf"/><Relationship Id="rId20" Type="http://schemas.openxmlformats.org/officeDocument/2006/relationships/image" Target="../media/image48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58.bin"/><Relationship Id="rId5" Type="http://schemas.openxmlformats.org/officeDocument/2006/relationships/oleObject" Target="../embeddings/oleObject55.bin"/><Relationship Id="rId15" Type="http://schemas.openxmlformats.org/officeDocument/2006/relationships/oleObject" Target="../embeddings/oleObject60.bin"/><Relationship Id="rId10" Type="http://schemas.openxmlformats.org/officeDocument/2006/relationships/image" Target="../media/image43.wmf"/><Relationship Id="rId19" Type="http://schemas.openxmlformats.org/officeDocument/2006/relationships/oleObject" Target="../embeddings/oleObject62.bin"/><Relationship Id="rId4" Type="http://schemas.openxmlformats.org/officeDocument/2006/relationships/image" Target="../media/image40.wmf"/><Relationship Id="rId9" Type="http://schemas.openxmlformats.org/officeDocument/2006/relationships/oleObject" Target="../embeddings/oleObject57.bin"/><Relationship Id="rId14" Type="http://schemas.openxmlformats.org/officeDocument/2006/relationships/image" Target="../media/image45.wmf"/><Relationship Id="rId22" Type="http://schemas.openxmlformats.org/officeDocument/2006/relationships/image" Target="../media/image49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oleObject" Target="../embeddings/oleObject69.bin"/><Relationship Id="rId18" Type="http://schemas.openxmlformats.org/officeDocument/2006/relationships/image" Target="../media/image57.wmf"/><Relationship Id="rId26" Type="http://schemas.openxmlformats.org/officeDocument/2006/relationships/image" Target="../media/image60.wmf"/><Relationship Id="rId39" Type="http://schemas.openxmlformats.org/officeDocument/2006/relationships/oleObject" Target="../embeddings/oleObject83.bin"/><Relationship Id="rId3" Type="http://schemas.openxmlformats.org/officeDocument/2006/relationships/oleObject" Target="../embeddings/oleObject64.bin"/><Relationship Id="rId21" Type="http://schemas.openxmlformats.org/officeDocument/2006/relationships/image" Target="../media/image58.wmf"/><Relationship Id="rId34" Type="http://schemas.openxmlformats.org/officeDocument/2006/relationships/image" Target="../media/image64.wmf"/><Relationship Id="rId7" Type="http://schemas.openxmlformats.org/officeDocument/2006/relationships/oleObject" Target="../embeddings/oleObject66.bin"/><Relationship Id="rId12" Type="http://schemas.openxmlformats.org/officeDocument/2006/relationships/image" Target="../media/image54.wmf"/><Relationship Id="rId17" Type="http://schemas.openxmlformats.org/officeDocument/2006/relationships/oleObject" Target="../embeddings/oleObject71.bin"/><Relationship Id="rId25" Type="http://schemas.openxmlformats.org/officeDocument/2006/relationships/oleObject" Target="../embeddings/oleObject76.bin"/><Relationship Id="rId33" Type="http://schemas.openxmlformats.org/officeDocument/2006/relationships/oleObject" Target="../embeddings/oleObject80.bin"/><Relationship Id="rId38" Type="http://schemas.openxmlformats.org/officeDocument/2006/relationships/image" Target="../media/image66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6.wmf"/><Relationship Id="rId20" Type="http://schemas.openxmlformats.org/officeDocument/2006/relationships/oleObject" Target="../embeddings/oleObject73.bin"/><Relationship Id="rId29" Type="http://schemas.openxmlformats.org/officeDocument/2006/relationships/oleObject" Target="../embeddings/oleObject78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51.wmf"/><Relationship Id="rId11" Type="http://schemas.openxmlformats.org/officeDocument/2006/relationships/oleObject" Target="../embeddings/oleObject68.bin"/><Relationship Id="rId24" Type="http://schemas.openxmlformats.org/officeDocument/2006/relationships/image" Target="../media/image59.wmf"/><Relationship Id="rId32" Type="http://schemas.openxmlformats.org/officeDocument/2006/relationships/image" Target="../media/image63.wmf"/><Relationship Id="rId37" Type="http://schemas.openxmlformats.org/officeDocument/2006/relationships/oleObject" Target="../embeddings/oleObject82.bin"/><Relationship Id="rId40" Type="http://schemas.openxmlformats.org/officeDocument/2006/relationships/image" Target="../media/image67.wmf"/><Relationship Id="rId5" Type="http://schemas.openxmlformats.org/officeDocument/2006/relationships/oleObject" Target="../embeddings/oleObject65.bin"/><Relationship Id="rId15" Type="http://schemas.openxmlformats.org/officeDocument/2006/relationships/oleObject" Target="../embeddings/oleObject70.bin"/><Relationship Id="rId23" Type="http://schemas.openxmlformats.org/officeDocument/2006/relationships/oleObject" Target="../embeddings/oleObject75.bin"/><Relationship Id="rId28" Type="http://schemas.openxmlformats.org/officeDocument/2006/relationships/image" Target="../media/image61.wmf"/><Relationship Id="rId36" Type="http://schemas.openxmlformats.org/officeDocument/2006/relationships/image" Target="../media/image65.wmf"/><Relationship Id="rId10" Type="http://schemas.openxmlformats.org/officeDocument/2006/relationships/image" Target="../media/image53.wmf"/><Relationship Id="rId19" Type="http://schemas.openxmlformats.org/officeDocument/2006/relationships/oleObject" Target="../embeddings/oleObject72.bin"/><Relationship Id="rId31" Type="http://schemas.openxmlformats.org/officeDocument/2006/relationships/oleObject" Target="../embeddings/oleObject79.bin"/><Relationship Id="rId4" Type="http://schemas.openxmlformats.org/officeDocument/2006/relationships/image" Target="../media/image50.wmf"/><Relationship Id="rId9" Type="http://schemas.openxmlformats.org/officeDocument/2006/relationships/oleObject" Target="../embeddings/oleObject67.bin"/><Relationship Id="rId14" Type="http://schemas.openxmlformats.org/officeDocument/2006/relationships/image" Target="../media/image55.wmf"/><Relationship Id="rId22" Type="http://schemas.openxmlformats.org/officeDocument/2006/relationships/oleObject" Target="../embeddings/oleObject74.bin"/><Relationship Id="rId27" Type="http://schemas.openxmlformats.org/officeDocument/2006/relationships/oleObject" Target="../embeddings/oleObject77.bin"/><Relationship Id="rId30" Type="http://schemas.openxmlformats.org/officeDocument/2006/relationships/image" Target="../media/image62.wmf"/><Relationship Id="rId35" Type="http://schemas.openxmlformats.org/officeDocument/2006/relationships/oleObject" Target="../embeddings/oleObject81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73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oleObject" Target="../embeddings/oleObject91.bin"/><Relationship Id="rId18" Type="http://schemas.openxmlformats.org/officeDocument/2006/relationships/image" Target="../media/image57.wmf"/><Relationship Id="rId26" Type="http://schemas.openxmlformats.org/officeDocument/2006/relationships/image" Target="../media/image77.wmf"/><Relationship Id="rId3" Type="http://schemas.openxmlformats.org/officeDocument/2006/relationships/oleObject" Target="../embeddings/oleObject86.bin"/><Relationship Id="rId21" Type="http://schemas.openxmlformats.org/officeDocument/2006/relationships/oleObject" Target="../embeddings/oleObject95.bin"/><Relationship Id="rId7" Type="http://schemas.openxmlformats.org/officeDocument/2006/relationships/oleObject" Target="../embeddings/oleObject88.bin"/><Relationship Id="rId12" Type="http://schemas.openxmlformats.org/officeDocument/2006/relationships/image" Target="../media/image54.wmf"/><Relationship Id="rId17" Type="http://schemas.openxmlformats.org/officeDocument/2006/relationships/oleObject" Target="../embeddings/oleObject93.bin"/><Relationship Id="rId25" Type="http://schemas.openxmlformats.org/officeDocument/2006/relationships/oleObject" Target="../embeddings/oleObject9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6.wmf"/><Relationship Id="rId20" Type="http://schemas.openxmlformats.org/officeDocument/2006/relationships/image" Target="../media/image74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1.wmf"/><Relationship Id="rId11" Type="http://schemas.openxmlformats.org/officeDocument/2006/relationships/oleObject" Target="../embeddings/oleObject90.bin"/><Relationship Id="rId24" Type="http://schemas.openxmlformats.org/officeDocument/2006/relationships/image" Target="../media/image76.wmf"/><Relationship Id="rId5" Type="http://schemas.openxmlformats.org/officeDocument/2006/relationships/oleObject" Target="../embeddings/oleObject87.bin"/><Relationship Id="rId15" Type="http://schemas.openxmlformats.org/officeDocument/2006/relationships/oleObject" Target="../embeddings/oleObject92.bin"/><Relationship Id="rId23" Type="http://schemas.openxmlformats.org/officeDocument/2006/relationships/oleObject" Target="../embeddings/oleObject96.bin"/><Relationship Id="rId28" Type="http://schemas.openxmlformats.org/officeDocument/2006/relationships/image" Target="../media/image78.wmf"/><Relationship Id="rId10" Type="http://schemas.openxmlformats.org/officeDocument/2006/relationships/image" Target="../media/image53.wmf"/><Relationship Id="rId19" Type="http://schemas.openxmlformats.org/officeDocument/2006/relationships/oleObject" Target="../embeddings/oleObject94.bin"/><Relationship Id="rId4" Type="http://schemas.openxmlformats.org/officeDocument/2006/relationships/image" Target="../media/image50.wmf"/><Relationship Id="rId9" Type="http://schemas.openxmlformats.org/officeDocument/2006/relationships/oleObject" Target="../embeddings/oleObject89.bin"/><Relationship Id="rId14" Type="http://schemas.openxmlformats.org/officeDocument/2006/relationships/image" Target="../media/image55.wmf"/><Relationship Id="rId22" Type="http://schemas.openxmlformats.org/officeDocument/2006/relationships/image" Target="../media/image75.wmf"/><Relationship Id="rId27" Type="http://schemas.openxmlformats.org/officeDocument/2006/relationships/oleObject" Target="../embeddings/oleObject98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oleObject" Target="../embeddings/oleObject104.bin"/><Relationship Id="rId18" Type="http://schemas.openxmlformats.org/officeDocument/2006/relationships/image" Target="../media/image63.wmf"/><Relationship Id="rId3" Type="http://schemas.openxmlformats.org/officeDocument/2006/relationships/oleObject" Target="../embeddings/oleObject99.bin"/><Relationship Id="rId21" Type="http://schemas.openxmlformats.org/officeDocument/2006/relationships/oleObject" Target="../embeddings/oleObject108.bin"/><Relationship Id="rId7" Type="http://schemas.openxmlformats.org/officeDocument/2006/relationships/oleObject" Target="../embeddings/oleObject101.bin"/><Relationship Id="rId12" Type="http://schemas.openxmlformats.org/officeDocument/2006/relationships/image" Target="../media/image60.wmf"/><Relationship Id="rId17" Type="http://schemas.openxmlformats.org/officeDocument/2006/relationships/oleObject" Target="../embeddings/oleObject10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2.wmf"/><Relationship Id="rId20" Type="http://schemas.openxmlformats.org/officeDocument/2006/relationships/image" Target="../media/image64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8.wmf"/><Relationship Id="rId11" Type="http://schemas.openxmlformats.org/officeDocument/2006/relationships/oleObject" Target="../embeddings/oleObject103.bin"/><Relationship Id="rId5" Type="http://schemas.openxmlformats.org/officeDocument/2006/relationships/oleObject" Target="../embeddings/oleObject100.bin"/><Relationship Id="rId15" Type="http://schemas.openxmlformats.org/officeDocument/2006/relationships/oleObject" Target="../embeddings/oleObject105.bin"/><Relationship Id="rId10" Type="http://schemas.openxmlformats.org/officeDocument/2006/relationships/image" Target="../media/image59.wmf"/><Relationship Id="rId19" Type="http://schemas.openxmlformats.org/officeDocument/2006/relationships/oleObject" Target="../embeddings/oleObject107.bin"/><Relationship Id="rId4" Type="http://schemas.openxmlformats.org/officeDocument/2006/relationships/image" Target="../media/image50.wmf"/><Relationship Id="rId9" Type="http://schemas.openxmlformats.org/officeDocument/2006/relationships/oleObject" Target="../embeddings/oleObject102.bin"/><Relationship Id="rId14" Type="http://schemas.openxmlformats.org/officeDocument/2006/relationships/image" Target="../media/image61.wmf"/><Relationship Id="rId22" Type="http://schemas.openxmlformats.org/officeDocument/2006/relationships/image" Target="../media/image65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oleObject" Target="../embeddings/oleObject114.bin"/><Relationship Id="rId18" Type="http://schemas.openxmlformats.org/officeDocument/2006/relationships/image" Target="../media/image57.wmf"/><Relationship Id="rId26" Type="http://schemas.openxmlformats.org/officeDocument/2006/relationships/image" Target="../media/image77.wmf"/><Relationship Id="rId3" Type="http://schemas.openxmlformats.org/officeDocument/2006/relationships/oleObject" Target="../embeddings/oleObject109.bin"/><Relationship Id="rId21" Type="http://schemas.openxmlformats.org/officeDocument/2006/relationships/oleObject" Target="../embeddings/oleObject118.bin"/><Relationship Id="rId7" Type="http://schemas.openxmlformats.org/officeDocument/2006/relationships/oleObject" Target="../embeddings/oleObject111.bin"/><Relationship Id="rId12" Type="http://schemas.openxmlformats.org/officeDocument/2006/relationships/image" Target="../media/image54.wmf"/><Relationship Id="rId17" Type="http://schemas.openxmlformats.org/officeDocument/2006/relationships/oleObject" Target="../embeddings/oleObject116.bin"/><Relationship Id="rId25" Type="http://schemas.openxmlformats.org/officeDocument/2006/relationships/oleObject" Target="../embeddings/oleObject12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6.wmf"/><Relationship Id="rId20" Type="http://schemas.openxmlformats.org/officeDocument/2006/relationships/image" Target="../media/image74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1.wmf"/><Relationship Id="rId11" Type="http://schemas.openxmlformats.org/officeDocument/2006/relationships/oleObject" Target="../embeddings/oleObject113.bin"/><Relationship Id="rId24" Type="http://schemas.openxmlformats.org/officeDocument/2006/relationships/image" Target="../media/image76.wmf"/><Relationship Id="rId5" Type="http://schemas.openxmlformats.org/officeDocument/2006/relationships/oleObject" Target="../embeddings/oleObject110.bin"/><Relationship Id="rId15" Type="http://schemas.openxmlformats.org/officeDocument/2006/relationships/oleObject" Target="../embeddings/oleObject115.bin"/><Relationship Id="rId23" Type="http://schemas.openxmlformats.org/officeDocument/2006/relationships/oleObject" Target="../embeddings/oleObject119.bin"/><Relationship Id="rId28" Type="http://schemas.openxmlformats.org/officeDocument/2006/relationships/image" Target="../media/image78.wmf"/><Relationship Id="rId10" Type="http://schemas.openxmlformats.org/officeDocument/2006/relationships/image" Target="../media/image53.wmf"/><Relationship Id="rId19" Type="http://schemas.openxmlformats.org/officeDocument/2006/relationships/oleObject" Target="../embeddings/oleObject117.bin"/><Relationship Id="rId4" Type="http://schemas.openxmlformats.org/officeDocument/2006/relationships/image" Target="../media/image50.wmf"/><Relationship Id="rId9" Type="http://schemas.openxmlformats.org/officeDocument/2006/relationships/oleObject" Target="../embeddings/oleObject112.bin"/><Relationship Id="rId14" Type="http://schemas.openxmlformats.org/officeDocument/2006/relationships/image" Target="../media/image55.wmf"/><Relationship Id="rId22" Type="http://schemas.openxmlformats.org/officeDocument/2006/relationships/image" Target="../media/image75.wmf"/><Relationship Id="rId27" Type="http://schemas.openxmlformats.org/officeDocument/2006/relationships/oleObject" Target="../embeddings/oleObject121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oleObject" Target="../embeddings/oleObject127.bin"/><Relationship Id="rId18" Type="http://schemas.openxmlformats.org/officeDocument/2006/relationships/image" Target="../media/image63.wmf"/><Relationship Id="rId3" Type="http://schemas.openxmlformats.org/officeDocument/2006/relationships/oleObject" Target="../embeddings/oleObject122.bin"/><Relationship Id="rId21" Type="http://schemas.openxmlformats.org/officeDocument/2006/relationships/oleObject" Target="../embeddings/oleObject131.bin"/><Relationship Id="rId7" Type="http://schemas.openxmlformats.org/officeDocument/2006/relationships/oleObject" Target="../embeddings/oleObject124.bin"/><Relationship Id="rId12" Type="http://schemas.openxmlformats.org/officeDocument/2006/relationships/image" Target="../media/image60.wmf"/><Relationship Id="rId17" Type="http://schemas.openxmlformats.org/officeDocument/2006/relationships/oleObject" Target="../embeddings/oleObject12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2.wmf"/><Relationship Id="rId20" Type="http://schemas.openxmlformats.org/officeDocument/2006/relationships/image" Target="../media/image64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8.wmf"/><Relationship Id="rId11" Type="http://schemas.openxmlformats.org/officeDocument/2006/relationships/oleObject" Target="../embeddings/oleObject126.bin"/><Relationship Id="rId5" Type="http://schemas.openxmlformats.org/officeDocument/2006/relationships/oleObject" Target="../embeddings/oleObject123.bin"/><Relationship Id="rId15" Type="http://schemas.openxmlformats.org/officeDocument/2006/relationships/oleObject" Target="../embeddings/oleObject128.bin"/><Relationship Id="rId10" Type="http://schemas.openxmlformats.org/officeDocument/2006/relationships/image" Target="../media/image59.wmf"/><Relationship Id="rId19" Type="http://schemas.openxmlformats.org/officeDocument/2006/relationships/oleObject" Target="../embeddings/oleObject130.bin"/><Relationship Id="rId4" Type="http://schemas.openxmlformats.org/officeDocument/2006/relationships/image" Target="../media/image50.wmf"/><Relationship Id="rId9" Type="http://schemas.openxmlformats.org/officeDocument/2006/relationships/oleObject" Target="../embeddings/oleObject125.bin"/><Relationship Id="rId14" Type="http://schemas.openxmlformats.org/officeDocument/2006/relationships/image" Target="../media/image61.wmf"/><Relationship Id="rId22" Type="http://schemas.openxmlformats.org/officeDocument/2006/relationships/image" Target="../media/image65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79.wmf"/><Relationship Id="rId4" Type="http://schemas.openxmlformats.org/officeDocument/2006/relationships/oleObject" Target="../embeddings/oleObject132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80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83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oleObject" Target="../embeddings/oleObject140.bin"/><Relationship Id="rId18" Type="http://schemas.openxmlformats.org/officeDocument/2006/relationships/image" Target="../media/image87.wmf"/><Relationship Id="rId3" Type="http://schemas.openxmlformats.org/officeDocument/2006/relationships/oleObject" Target="../embeddings/oleObject135.bin"/><Relationship Id="rId7" Type="http://schemas.openxmlformats.org/officeDocument/2006/relationships/oleObject" Target="../embeddings/oleObject137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14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6.png"/><Relationship Id="rId20" Type="http://schemas.openxmlformats.org/officeDocument/2006/relationships/image" Target="../media/image88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1.wmf"/><Relationship Id="rId11" Type="http://schemas.openxmlformats.org/officeDocument/2006/relationships/oleObject" Target="../embeddings/oleObject139.bin"/><Relationship Id="rId5" Type="http://schemas.openxmlformats.org/officeDocument/2006/relationships/oleObject" Target="../embeddings/oleObject136.bin"/><Relationship Id="rId15" Type="http://schemas.openxmlformats.org/officeDocument/2006/relationships/oleObject" Target="../embeddings/oleObject141.bin"/><Relationship Id="rId10" Type="http://schemas.openxmlformats.org/officeDocument/2006/relationships/image" Target="../media/image53.wmf"/><Relationship Id="rId19" Type="http://schemas.openxmlformats.org/officeDocument/2006/relationships/oleObject" Target="../embeddings/oleObject143.bin"/><Relationship Id="rId4" Type="http://schemas.openxmlformats.org/officeDocument/2006/relationships/image" Target="../media/image50.wmf"/><Relationship Id="rId9" Type="http://schemas.openxmlformats.org/officeDocument/2006/relationships/oleObject" Target="../embeddings/oleObject138.bin"/><Relationship Id="rId14" Type="http://schemas.openxmlformats.org/officeDocument/2006/relationships/image" Target="../media/image85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89.png"/><Relationship Id="rId4" Type="http://schemas.openxmlformats.org/officeDocument/2006/relationships/oleObject" Target="../embeddings/oleObject144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1.png"/><Relationship Id="rId5" Type="http://schemas.openxmlformats.org/officeDocument/2006/relationships/oleObject" Target="../embeddings/oleObject146.bin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oleObject" Target="../embeddings/oleObject152.bin"/><Relationship Id="rId18" Type="http://schemas.openxmlformats.org/officeDocument/2006/relationships/image" Target="../media/image78.wmf"/><Relationship Id="rId3" Type="http://schemas.openxmlformats.org/officeDocument/2006/relationships/oleObject" Target="../embeddings/oleObject147.bin"/><Relationship Id="rId7" Type="http://schemas.openxmlformats.org/officeDocument/2006/relationships/oleObject" Target="../embeddings/oleObject149.bin"/><Relationship Id="rId12" Type="http://schemas.openxmlformats.org/officeDocument/2006/relationships/image" Target="../media/image92.wmf"/><Relationship Id="rId17" Type="http://schemas.openxmlformats.org/officeDocument/2006/relationships/oleObject" Target="../embeddings/oleObject15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7.wmf"/><Relationship Id="rId20" Type="http://schemas.openxmlformats.org/officeDocument/2006/relationships/image" Target="../media/image93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51.wmf"/><Relationship Id="rId11" Type="http://schemas.openxmlformats.org/officeDocument/2006/relationships/oleObject" Target="../embeddings/oleObject151.bin"/><Relationship Id="rId5" Type="http://schemas.openxmlformats.org/officeDocument/2006/relationships/oleObject" Target="../embeddings/oleObject148.bin"/><Relationship Id="rId15" Type="http://schemas.openxmlformats.org/officeDocument/2006/relationships/oleObject" Target="../embeddings/oleObject153.bin"/><Relationship Id="rId10" Type="http://schemas.openxmlformats.org/officeDocument/2006/relationships/image" Target="../media/image53.wmf"/><Relationship Id="rId19" Type="http://schemas.openxmlformats.org/officeDocument/2006/relationships/oleObject" Target="../embeddings/oleObject155.bin"/><Relationship Id="rId4" Type="http://schemas.openxmlformats.org/officeDocument/2006/relationships/image" Target="../media/image50.wmf"/><Relationship Id="rId9" Type="http://schemas.openxmlformats.org/officeDocument/2006/relationships/oleObject" Target="../embeddings/oleObject150.bin"/><Relationship Id="rId14" Type="http://schemas.openxmlformats.org/officeDocument/2006/relationships/image" Target="../media/image76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oleObject" Target="../embeddings/oleObject161.bin"/><Relationship Id="rId18" Type="http://schemas.openxmlformats.org/officeDocument/2006/relationships/image" Target="../media/image97.wmf"/><Relationship Id="rId3" Type="http://schemas.openxmlformats.org/officeDocument/2006/relationships/oleObject" Target="../embeddings/oleObject156.bin"/><Relationship Id="rId21" Type="http://schemas.openxmlformats.org/officeDocument/2006/relationships/oleObject" Target="../embeddings/oleObject165.bin"/><Relationship Id="rId7" Type="http://schemas.openxmlformats.org/officeDocument/2006/relationships/oleObject" Target="../embeddings/oleObject158.bin"/><Relationship Id="rId12" Type="http://schemas.openxmlformats.org/officeDocument/2006/relationships/image" Target="../media/image92.wmf"/><Relationship Id="rId17" Type="http://schemas.openxmlformats.org/officeDocument/2006/relationships/oleObject" Target="../embeddings/oleObject16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6.wmf"/><Relationship Id="rId20" Type="http://schemas.openxmlformats.org/officeDocument/2006/relationships/image" Target="../media/image98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160.bin"/><Relationship Id="rId5" Type="http://schemas.openxmlformats.org/officeDocument/2006/relationships/oleObject" Target="../embeddings/oleObject157.bin"/><Relationship Id="rId15" Type="http://schemas.openxmlformats.org/officeDocument/2006/relationships/oleObject" Target="../embeddings/oleObject162.bin"/><Relationship Id="rId10" Type="http://schemas.openxmlformats.org/officeDocument/2006/relationships/image" Target="../media/image95.wmf"/><Relationship Id="rId19" Type="http://schemas.openxmlformats.org/officeDocument/2006/relationships/oleObject" Target="../embeddings/oleObject164.bin"/><Relationship Id="rId4" Type="http://schemas.openxmlformats.org/officeDocument/2006/relationships/image" Target="../media/image50.wmf"/><Relationship Id="rId9" Type="http://schemas.openxmlformats.org/officeDocument/2006/relationships/oleObject" Target="../embeddings/oleObject159.bin"/><Relationship Id="rId14" Type="http://schemas.openxmlformats.org/officeDocument/2006/relationships/image" Target="../media/image78.wmf"/><Relationship Id="rId22" Type="http://schemas.openxmlformats.org/officeDocument/2006/relationships/image" Target="../media/image99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oleObject" Target="../embeddings/oleObject171.bin"/><Relationship Id="rId18" Type="http://schemas.openxmlformats.org/officeDocument/2006/relationships/image" Target="../media/image106.wmf"/><Relationship Id="rId3" Type="http://schemas.openxmlformats.org/officeDocument/2006/relationships/oleObject" Target="../embeddings/oleObject166.bin"/><Relationship Id="rId21" Type="http://schemas.openxmlformats.org/officeDocument/2006/relationships/oleObject" Target="../embeddings/oleObject175.bin"/><Relationship Id="rId7" Type="http://schemas.openxmlformats.org/officeDocument/2006/relationships/oleObject" Target="../embeddings/oleObject168.bin"/><Relationship Id="rId12" Type="http://schemas.openxmlformats.org/officeDocument/2006/relationships/image" Target="../media/image55.wmf"/><Relationship Id="rId17" Type="http://schemas.openxmlformats.org/officeDocument/2006/relationships/oleObject" Target="../embeddings/oleObject17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5.wmf"/><Relationship Id="rId20" Type="http://schemas.openxmlformats.org/officeDocument/2006/relationships/image" Target="../media/image107.w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2.wmf"/><Relationship Id="rId11" Type="http://schemas.openxmlformats.org/officeDocument/2006/relationships/oleObject" Target="../embeddings/oleObject170.bin"/><Relationship Id="rId24" Type="http://schemas.openxmlformats.org/officeDocument/2006/relationships/image" Target="../media/image109.wmf"/><Relationship Id="rId5" Type="http://schemas.openxmlformats.org/officeDocument/2006/relationships/oleObject" Target="../embeddings/oleObject167.bin"/><Relationship Id="rId15" Type="http://schemas.openxmlformats.org/officeDocument/2006/relationships/oleObject" Target="../embeddings/oleObject172.bin"/><Relationship Id="rId23" Type="http://schemas.openxmlformats.org/officeDocument/2006/relationships/oleObject" Target="../embeddings/oleObject176.bin"/><Relationship Id="rId10" Type="http://schemas.openxmlformats.org/officeDocument/2006/relationships/image" Target="../media/image103.wmf"/><Relationship Id="rId19" Type="http://schemas.openxmlformats.org/officeDocument/2006/relationships/oleObject" Target="../embeddings/oleObject174.bin"/><Relationship Id="rId4" Type="http://schemas.openxmlformats.org/officeDocument/2006/relationships/image" Target="../media/image50.wmf"/><Relationship Id="rId9" Type="http://schemas.openxmlformats.org/officeDocument/2006/relationships/oleObject" Target="../embeddings/oleObject169.bin"/><Relationship Id="rId14" Type="http://schemas.openxmlformats.org/officeDocument/2006/relationships/image" Target="../media/image104.wmf"/><Relationship Id="rId22" Type="http://schemas.openxmlformats.org/officeDocument/2006/relationships/image" Target="../media/image108.w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oleObject" Target="../embeddings/oleObject182.bin"/><Relationship Id="rId18" Type="http://schemas.openxmlformats.org/officeDocument/2006/relationships/image" Target="../media/image114.wmf"/><Relationship Id="rId26" Type="http://schemas.openxmlformats.org/officeDocument/2006/relationships/oleObject" Target="../embeddings/oleObject190.bin"/><Relationship Id="rId3" Type="http://schemas.openxmlformats.org/officeDocument/2006/relationships/oleObject" Target="../embeddings/oleObject177.bin"/><Relationship Id="rId21" Type="http://schemas.openxmlformats.org/officeDocument/2006/relationships/oleObject" Target="../embeddings/oleObject186.bin"/><Relationship Id="rId34" Type="http://schemas.openxmlformats.org/officeDocument/2006/relationships/oleObject" Target="../embeddings/oleObject195.bin"/><Relationship Id="rId7" Type="http://schemas.openxmlformats.org/officeDocument/2006/relationships/oleObject" Target="../embeddings/oleObject179.bin"/><Relationship Id="rId12" Type="http://schemas.openxmlformats.org/officeDocument/2006/relationships/image" Target="../media/image111.wmf"/><Relationship Id="rId17" Type="http://schemas.openxmlformats.org/officeDocument/2006/relationships/oleObject" Target="../embeddings/oleObject184.bin"/><Relationship Id="rId25" Type="http://schemas.openxmlformats.org/officeDocument/2006/relationships/image" Target="../media/image116.wmf"/><Relationship Id="rId33" Type="http://schemas.openxmlformats.org/officeDocument/2006/relationships/image" Target="../media/image119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3.wmf"/><Relationship Id="rId20" Type="http://schemas.openxmlformats.org/officeDocument/2006/relationships/image" Target="../media/image115.wmf"/><Relationship Id="rId29" Type="http://schemas.openxmlformats.org/officeDocument/2006/relationships/oleObject" Target="../embeddings/oleObject192.bin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02.wmf"/><Relationship Id="rId11" Type="http://schemas.openxmlformats.org/officeDocument/2006/relationships/oleObject" Target="../embeddings/oleObject181.bin"/><Relationship Id="rId24" Type="http://schemas.openxmlformats.org/officeDocument/2006/relationships/oleObject" Target="../embeddings/oleObject189.bin"/><Relationship Id="rId32" Type="http://schemas.openxmlformats.org/officeDocument/2006/relationships/oleObject" Target="../embeddings/oleObject194.bin"/><Relationship Id="rId5" Type="http://schemas.openxmlformats.org/officeDocument/2006/relationships/oleObject" Target="../embeddings/oleObject178.bin"/><Relationship Id="rId15" Type="http://schemas.openxmlformats.org/officeDocument/2006/relationships/oleObject" Target="../embeddings/oleObject183.bin"/><Relationship Id="rId23" Type="http://schemas.openxmlformats.org/officeDocument/2006/relationships/oleObject" Target="../embeddings/oleObject188.bin"/><Relationship Id="rId28" Type="http://schemas.openxmlformats.org/officeDocument/2006/relationships/oleObject" Target="../embeddings/oleObject191.bin"/><Relationship Id="rId10" Type="http://schemas.openxmlformats.org/officeDocument/2006/relationships/image" Target="../media/image110.wmf"/><Relationship Id="rId19" Type="http://schemas.openxmlformats.org/officeDocument/2006/relationships/oleObject" Target="../embeddings/oleObject185.bin"/><Relationship Id="rId31" Type="http://schemas.openxmlformats.org/officeDocument/2006/relationships/image" Target="../media/image118.wmf"/><Relationship Id="rId4" Type="http://schemas.openxmlformats.org/officeDocument/2006/relationships/image" Target="../media/image50.wmf"/><Relationship Id="rId9" Type="http://schemas.openxmlformats.org/officeDocument/2006/relationships/oleObject" Target="../embeddings/oleObject180.bin"/><Relationship Id="rId14" Type="http://schemas.openxmlformats.org/officeDocument/2006/relationships/image" Target="../media/image112.wmf"/><Relationship Id="rId22" Type="http://schemas.openxmlformats.org/officeDocument/2006/relationships/oleObject" Target="../embeddings/oleObject187.bin"/><Relationship Id="rId27" Type="http://schemas.openxmlformats.org/officeDocument/2006/relationships/image" Target="../media/image117.wmf"/><Relationship Id="rId30" Type="http://schemas.openxmlformats.org/officeDocument/2006/relationships/oleObject" Target="../embeddings/oleObject193.bin"/><Relationship Id="rId35" Type="http://schemas.openxmlformats.org/officeDocument/2006/relationships/image" Target="../media/image109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oleObject" Target="../embeddings/oleObject201.bin"/><Relationship Id="rId18" Type="http://schemas.openxmlformats.org/officeDocument/2006/relationships/oleObject" Target="../embeddings/oleObject204.bin"/><Relationship Id="rId26" Type="http://schemas.openxmlformats.org/officeDocument/2006/relationships/oleObject" Target="../embeddings/oleObject209.bin"/><Relationship Id="rId3" Type="http://schemas.openxmlformats.org/officeDocument/2006/relationships/oleObject" Target="../embeddings/oleObject196.bin"/><Relationship Id="rId21" Type="http://schemas.openxmlformats.org/officeDocument/2006/relationships/image" Target="../media/image124.wmf"/><Relationship Id="rId7" Type="http://schemas.openxmlformats.org/officeDocument/2006/relationships/oleObject" Target="../embeddings/oleObject198.bin"/><Relationship Id="rId12" Type="http://schemas.openxmlformats.org/officeDocument/2006/relationships/image" Target="../media/image121.wmf"/><Relationship Id="rId17" Type="http://schemas.openxmlformats.org/officeDocument/2006/relationships/oleObject" Target="../embeddings/oleObject203.bin"/><Relationship Id="rId25" Type="http://schemas.openxmlformats.org/officeDocument/2006/relationships/image" Target="../media/image112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3.wmf"/><Relationship Id="rId20" Type="http://schemas.openxmlformats.org/officeDocument/2006/relationships/oleObject" Target="../embeddings/oleObject206.bin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02.wmf"/><Relationship Id="rId11" Type="http://schemas.openxmlformats.org/officeDocument/2006/relationships/oleObject" Target="../embeddings/oleObject200.bin"/><Relationship Id="rId24" Type="http://schemas.openxmlformats.org/officeDocument/2006/relationships/oleObject" Target="../embeddings/oleObject208.bin"/><Relationship Id="rId5" Type="http://schemas.openxmlformats.org/officeDocument/2006/relationships/oleObject" Target="../embeddings/oleObject197.bin"/><Relationship Id="rId15" Type="http://schemas.openxmlformats.org/officeDocument/2006/relationships/oleObject" Target="../embeddings/oleObject202.bin"/><Relationship Id="rId23" Type="http://schemas.openxmlformats.org/officeDocument/2006/relationships/image" Target="../media/image125.wmf"/><Relationship Id="rId10" Type="http://schemas.openxmlformats.org/officeDocument/2006/relationships/image" Target="../media/image120.wmf"/><Relationship Id="rId19" Type="http://schemas.openxmlformats.org/officeDocument/2006/relationships/oleObject" Target="../embeddings/oleObject205.bin"/><Relationship Id="rId4" Type="http://schemas.openxmlformats.org/officeDocument/2006/relationships/image" Target="../media/image50.wmf"/><Relationship Id="rId9" Type="http://schemas.openxmlformats.org/officeDocument/2006/relationships/oleObject" Target="../embeddings/oleObject199.bin"/><Relationship Id="rId14" Type="http://schemas.openxmlformats.org/officeDocument/2006/relationships/image" Target="../media/image122.wmf"/><Relationship Id="rId22" Type="http://schemas.openxmlformats.org/officeDocument/2006/relationships/oleObject" Target="../embeddings/oleObject207.bin"/><Relationship Id="rId27" Type="http://schemas.openxmlformats.org/officeDocument/2006/relationships/image" Target="../media/image113.w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2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2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11.bin"/><Relationship Id="rId5" Type="http://schemas.openxmlformats.org/officeDocument/2006/relationships/image" Target="../media/image126.wmf"/><Relationship Id="rId4" Type="http://schemas.openxmlformats.org/officeDocument/2006/relationships/oleObject" Target="../embeddings/oleObject210.bin"/><Relationship Id="rId9" Type="http://schemas.openxmlformats.org/officeDocument/2006/relationships/image" Target="../media/image128.w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30.wmf"/><Relationship Id="rId5" Type="http://schemas.openxmlformats.org/officeDocument/2006/relationships/oleObject" Target="../embeddings/oleObject214.bin"/><Relationship Id="rId4" Type="http://schemas.openxmlformats.org/officeDocument/2006/relationships/image" Target="../media/image12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32.wmf"/><Relationship Id="rId5" Type="http://schemas.openxmlformats.org/officeDocument/2006/relationships/oleObject" Target="../embeddings/oleObject216.bin"/><Relationship Id="rId4" Type="http://schemas.openxmlformats.org/officeDocument/2006/relationships/image" Target="../media/image131.w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133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5.wmf"/><Relationship Id="rId2" Type="http://schemas.openxmlformats.org/officeDocument/2006/relationships/tags" Target="../tags/tag11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19.bin"/><Relationship Id="rId5" Type="http://schemas.openxmlformats.org/officeDocument/2006/relationships/image" Target="../media/image134.wmf"/><Relationship Id="rId4" Type="http://schemas.openxmlformats.org/officeDocument/2006/relationships/oleObject" Target="../embeddings/oleObject218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3" Type="http://schemas.openxmlformats.org/officeDocument/2006/relationships/oleObject" Target="../embeddings/oleObject220.bin"/><Relationship Id="rId7" Type="http://schemas.openxmlformats.org/officeDocument/2006/relationships/oleObject" Target="../embeddings/oleObject2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37.wmf"/><Relationship Id="rId5" Type="http://schemas.openxmlformats.org/officeDocument/2006/relationships/oleObject" Target="../embeddings/oleObject221.bin"/><Relationship Id="rId4" Type="http://schemas.openxmlformats.org/officeDocument/2006/relationships/image" Target="../media/image136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1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8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.wmf"/><Relationship Id="rId20" Type="http://schemas.openxmlformats.org/officeDocument/2006/relationships/image" Target="../media/image12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7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4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9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14.wmf"/><Relationship Id="rId3" Type="http://schemas.openxmlformats.org/officeDocument/2006/relationships/oleObject" Target="../embeddings/oleObject10.bin"/><Relationship Id="rId21" Type="http://schemas.openxmlformats.org/officeDocument/2006/relationships/oleObject" Target="../embeddings/oleObject19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8.wmf"/><Relationship Id="rId1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.wmf"/><Relationship Id="rId20" Type="http://schemas.openxmlformats.org/officeDocument/2006/relationships/image" Target="../media/image15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14.bin"/><Relationship Id="rId24" Type="http://schemas.openxmlformats.org/officeDocument/2006/relationships/image" Target="../media/image12.wmf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23" Type="http://schemas.openxmlformats.org/officeDocument/2006/relationships/oleObject" Target="../embeddings/oleObject20.bin"/><Relationship Id="rId10" Type="http://schemas.openxmlformats.org/officeDocument/2006/relationships/image" Target="../media/image7.wmf"/><Relationship Id="rId19" Type="http://schemas.openxmlformats.org/officeDocument/2006/relationships/oleObject" Target="../embeddings/oleObject18.bin"/><Relationship Id="rId4" Type="http://schemas.openxmlformats.org/officeDocument/2006/relationships/image" Target="../media/image4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9.wmf"/><Relationship Id="rId22" Type="http://schemas.openxmlformats.org/officeDocument/2006/relationships/image" Target="../media/image11.w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wmf"/><Relationship Id="rId3" Type="http://schemas.openxmlformats.org/officeDocument/2006/relationships/oleObject" Target="../embeddings/oleObject223.bin"/><Relationship Id="rId7" Type="http://schemas.openxmlformats.org/officeDocument/2006/relationships/oleObject" Target="../embeddings/oleObject2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47.wmf"/><Relationship Id="rId5" Type="http://schemas.openxmlformats.org/officeDocument/2006/relationships/oleObject" Target="../embeddings/oleObject224.bin"/><Relationship Id="rId4" Type="http://schemas.openxmlformats.org/officeDocument/2006/relationships/image" Target="../media/image146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wmf"/><Relationship Id="rId13" Type="http://schemas.openxmlformats.org/officeDocument/2006/relationships/oleObject" Target="../embeddings/oleObject231.bin"/><Relationship Id="rId3" Type="http://schemas.openxmlformats.org/officeDocument/2006/relationships/oleObject" Target="../embeddings/oleObject226.bin"/><Relationship Id="rId7" Type="http://schemas.openxmlformats.org/officeDocument/2006/relationships/oleObject" Target="../embeddings/oleObject228.bin"/><Relationship Id="rId12" Type="http://schemas.openxmlformats.org/officeDocument/2006/relationships/image" Target="../media/image15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50.wmf"/><Relationship Id="rId11" Type="http://schemas.openxmlformats.org/officeDocument/2006/relationships/oleObject" Target="../embeddings/oleObject230.bin"/><Relationship Id="rId5" Type="http://schemas.openxmlformats.org/officeDocument/2006/relationships/oleObject" Target="../embeddings/oleObject227.bin"/><Relationship Id="rId10" Type="http://schemas.openxmlformats.org/officeDocument/2006/relationships/image" Target="../media/image152.wmf"/><Relationship Id="rId4" Type="http://schemas.openxmlformats.org/officeDocument/2006/relationships/image" Target="../media/image149.wmf"/><Relationship Id="rId9" Type="http://schemas.openxmlformats.org/officeDocument/2006/relationships/oleObject" Target="../embeddings/oleObject229.bin"/><Relationship Id="rId14" Type="http://schemas.openxmlformats.org/officeDocument/2006/relationships/image" Target="../media/image154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155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155.w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6.bin"/><Relationship Id="rId13" Type="http://schemas.openxmlformats.org/officeDocument/2006/relationships/image" Target="../media/image162.wmf"/><Relationship Id="rId3" Type="http://schemas.openxmlformats.org/officeDocument/2006/relationships/image" Target="../media/image164.png"/><Relationship Id="rId7" Type="http://schemas.openxmlformats.org/officeDocument/2006/relationships/image" Target="../media/image159.wmf"/><Relationship Id="rId12" Type="http://schemas.openxmlformats.org/officeDocument/2006/relationships/oleObject" Target="../embeddings/oleObject23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235.bin"/><Relationship Id="rId11" Type="http://schemas.openxmlformats.org/officeDocument/2006/relationships/image" Target="../media/image161.wmf"/><Relationship Id="rId5" Type="http://schemas.openxmlformats.org/officeDocument/2006/relationships/image" Target="../media/image158.wmf"/><Relationship Id="rId15" Type="http://schemas.openxmlformats.org/officeDocument/2006/relationships/image" Target="../media/image163.wmf"/><Relationship Id="rId10" Type="http://schemas.openxmlformats.org/officeDocument/2006/relationships/oleObject" Target="../embeddings/oleObject237.bin"/><Relationship Id="rId4" Type="http://schemas.openxmlformats.org/officeDocument/2006/relationships/oleObject" Target="../embeddings/oleObject234.bin"/><Relationship Id="rId9" Type="http://schemas.openxmlformats.org/officeDocument/2006/relationships/image" Target="../media/image160.wmf"/><Relationship Id="rId14" Type="http://schemas.openxmlformats.org/officeDocument/2006/relationships/oleObject" Target="../embeddings/oleObject239.bin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oleObject" Target="../embeddings/oleObject26.bin"/><Relationship Id="rId18" Type="http://schemas.openxmlformats.org/officeDocument/2006/relationships/image" Target="../media/image23.wmf"/><Relationship Id="rId3" Type="http://schemas.openxmlformats.org/officeDocument/2006/relationships/oleObject" Target="../embeddings/oleObject21.bin"/><Relationship Id="rId21" Type="http://schemas.openxmlformats.org/officeDocument/2006/relationships/oleObject" Target="../embeddings/oleObject30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20.wmf"/><Relationship Id="rId17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.wmf"/><Relationship Id="rId20" Type="http://schemas.openxmlformats.org/officeDocument/2006/relationships/image" Target="../media/image24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25.bin"/><Relationship Id="rId24" Type="http://schemas.openxmlformats.org/officeDocument/2006/relationships/image" Target="../media/image26.wmf"/><Relationship Id="rId5" Type="http://schemas.openxmlformats.org/officeDocument/2006/relationships/oleObject" Target="../embeddings/oleObject22.bin"/><Relationship Id="rId15" Type="http://schemas.openxmlformats.org/officeDocument/2006/relationships/oleObject" Target="../embeddings/oleObject27.bin"/><Relationship Id="rId23" Type="http://schemas.openxmlformats.org/officeDocument/2006/relationships/oleObject" Target="../embeddings/oleObject31.bin"/><Relationship Id="rId10" Type="http://schemas.openxmlformats.org/officeDocument/2006/relationships/image" Target="../media/image19.wmf"/><Relationship Id="rId19" Type="http://schemas.openxmlformats.org/officeDocument/2006/relationships/oleObject" Target="../embeddings/oleObject29.bin"/><Relationship Id="rId4" Type="http://schemas.openxmlformats.org/officeDocument/2006/relationships/image" Target="../media/image16.w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21.wmf"/><Relationship Id="rId22" Type="http://schemas.openxmlformats.org/officeDocument/2006/relationships/image" Target="../media/image25.w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wmf"/><Relationship Id="rId13" Type="http://schemas.openxmlformats.org/officeDocument/2006/relationships/oleObject" Target="../embeddings/oleObject245.bin"/><Relationship Id="rId18" Type="http://schemas.openxmlformats.org/officeDocument/2006/relationships/oleObject" Target="../embeddings/oleObject248.bin"/><Relationship Id="rId26" Type="http://schemas.openxmlformats.org/officeDocument/2006/relationships/oleObject" Target="../embeddings/oleObject252.bin"/><Relationship Id="rId3" Type="http://schemas.openxmlformats.org/officeDocument/2006/relationships/oleObject" Target="../embeddings/oleObject240.bin"/><Relationship Id="rId21" Type="http://schemas.openxmlformats.org/officeDocument/2006/relationships/image" Target="../media/image173.wmf"/><Relationship Id="rId7" Type="http://schemas.openxmlformats.org/officeDocument/2006/relationships/oleObject" Target="../embeddings/oleObject242.bin"/><Relationship Id="rId12" Type="http://schemas.openxmlformats.org/officeDocument/2006/relationships/image" Target="../media/image169.wmf"/><Relationship Id="rId17" Type="http://schemas.openxmlformats.org/officeDocument/2006/relationships/image" Target="../media/image171.wmf"/><Relationship Id="rId25" Type="http://schemas.openxmlformats.org/officeDocument/2006/relationships/image" Target="../media/image175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47.bin"/><Relationship Id="rId20" Type="http://schemas.openxmlformats.org/officeDocument/2006/relationships/oleObject" Target="../embeddings/oleObject249.bin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66.wmf"/><Relationship Id="rId11" Type="http://schemas.openxmlformats.org/officeDocument/2006/relationships/oleObject" Target="../embeddings/oleObject244.bin"/><Relationship Id="rId24" Type="http://schemas.openxmlformats.org/officeDocument/2006/relationships/oleObject" Target="../embeddings/oleObject251.bin"/><Relationship Id="rId5" Type="http://schemas.openxmlformats.org/officeDocument/2006/relationships/oleObject" Target="../embeddings/oleObject241.bin"/><Relationship Id="rId15" Type="http://schemas.openxmlformats.org/officeDocument/2006/relationships/image" Target="../media/image170.wmf"/><Relationship Id="rId23" Type="http://schemas.openxmlformats.org/officeDocument/2006/relationships/image" Target="../media/image174.wmf"/><Relationship Id="rId10" Type="http://schemas.openxmlformats.org/officeDocument/2006/relationships/image" Target="../media/image168.wmf"/><Relationship Id="rId19" Type="http://schemas.openxmlformats.org/officeDocument/2006/relationships/image" Target="../media/image172.wmf"/><Relationship Id="rId4" Type="http://schemas.openxmlformats.org/officeDocument/2006/relationships/image" Target="../media/image165.wmf"/><Relationship Id="rId9" Type="http://schemas.openxmlformats.org/officeDocument/2006/relationships/oleObject" Target="../embeddings/oleObject243.bin"/><Relationship Id="rId14" Type="http://schemas.openxmlformats.org/officeDocument/2006/relationships/oleObject" Target="../embeddings/oleObject246.bin"/><Relationship Id="rId22" Type="http://schemas.openxmlformats.org/officeDocument/2006/relationships/oleObject" Target="../embeddings/oleObject250.bin"/><Relationship Id="rId27" Type="http://schemas.openxmlformats.org/officeDocument/2006/relationships/image" Target="../media/image176.wm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oleObject" Target="../embeddings/oleObject37.bin"/><Relationship Id="rId18" Type="http://schemas.openxmlformats.org/officeDocument/2006/relationships/image" Target="../media/image32.w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29.wmf"/><Relationship Id="rId17" Type="http://schemas.openxmlformats.org/officeDocument/2006/relationships/oleObject" Target="../embeddings/oleObject3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1.wmf"/><Relationship Id="rId20" Type="http://schemas.openxmlformats.org/officeDocument/2006/relationships/image" Target="../media/image33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36.bin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38.bin"/><Relationship Id="rId10" Type="http://schemas.openxmlformats.org/officeDocument/2006/relationships/image" Target="../media/image28.wmf"/><Relationship Id="rId19" Type="http://schemas.openxmlformats.org/officeDocument/2006/relationships/oleObject" Target="../embeddings/oleObject40.bin"/><Relationship Id="rId4" Type="http://schemas.openxmlformats.org/officeDocument/2006/relationships/image" Target="../media/image27.wmf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3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</a:t>
            </a:r>
            <a:endParaRPr lang="zh-CN" altLang="en-US"/>
          </a:p>
        </p:txBody>
      </p:sp>
      <p:sp>
        <p:nvSpPr>
          <p:cNvPr id="3073" name="Text Box 2"/>
          <p:cNvSpPr txBox="1"/>
          <p:nvPr/>
        </p:nvSpPr>
        <p:spPr>
          <a:xfrm>
            <a:off x="900113" y="908050"/>
            <a:ext cx="7416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endParaRPr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3074" name="Text Box 3">
            <a:hlinkClick r:id="" action="ppaction://noaction">
              <a:snd r:embed="rId2" name="projctor.wav"/>
            </a:hlinkClick>
          </p:cNvPr>
          <p:cNvSpPr txBox="1"/>
          <p:nvPr/>
        </p:nvSpPr>
        <p:spPr>
          <a:xfrm rot="19992">
            <a:off x="749300" y="801370"/>
            <a:ext cx="6696075" cy="7334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7.1  PLC 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概述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PLC</a:t>
            </a:r>
            <a:r>
              <a:rPr lang="zh-CN" altLang="en-US" sz="2400" b="1" dirty="0">
                <a:latin typeface="Times New Roman" panose="02020603050405020304" pitchFamily="18" charset="0"/>
              </a:rPr>
              <a:t>概念   特点   基本组成</a:t>
            </a:r>
          </a:p>
        </p:txBody>
      </p:sp>
      <p:sp>
        <p:nvSpPr>
          <p:cNvPr id="3075" name="Text Box 4">
            <a:hlinkClick r:id="" action="ppaction://noaction">
              <a:snd r:embed="rId2" name="projctor.wav"/>
            </a:hlinkClick>
          </p:cNvPr>
          <p:cNvSpPr txBox="1"/>
          <p:nvPr/>
        </p:nvSpPr>
        <p:spPr>
          <a:xfrm rot="19992">
            <a:off x="750570" y="1719580"/>
            <a:ext cx="9781540" cy="129730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7.2  PLC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功能模块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输入输出模块  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A/D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模块  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D/A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模块     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PID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模块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高数计数模块    通信模块 位置控制模块  电子凸轮模块等。  </a:t>
            </a:r>
          </a:p>
        </p:txBody>
      </p:sp>
      <p:sp>
        <p:nvSpPr>
          <p:cNvPr id="3076" name="Text Box 5">
            <a:hlinkClick r:id="" action="ppaction://noaction">
              <a:snd r:embed="rId2" name="projctor.wav"/>
            </a:hlinkClick>
          </p:cNvPr>
          <p:cNvSpPr txBox="1"/>
          <p:nvPr/>
        </p:nvSpPr>
        <p:spPr>
          <a:xfrm rot="19992">
            <a:off x="817245" y="2973705"/>
            <a:ext cx="8345170" cy="366776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7.3  PLC</a:t>
            </a:r>
            <a:r>
              <a:rPr lang="en-US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应用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逻辑控制</a:t>
            </a:r>
          </a:p>
          <a:p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机床、机械、流水生产线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运动控制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机械、机床、机器人、电梯等场合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en-US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过程控制工业中应用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冶金、化工、热处理、锅炉控制等场合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DCS</a:t>
            </a:r>
            <a:r>
              <a:rPr lang="en-US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FCS</a:t>
            </a:r>
            <a:r>
              <a:rPr lang="en-US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控制     现场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I/O</a:t>
            </a:r>
            <a:r>
              <a:rPr lang="en-US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控制器</a:t>
            </a:r>
          </a:p>
        </p:txBody>
      </p:sp>
    </p:spTree>
  </p:cSld>
  <p:clrMapOvr>
    <a:masterClrMapping/>
  </p:clrMapOvr>
  <p:transition spd="slow" advClick="0">
    <p:wedg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22320" y="9588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7.1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可编程控制器概述</a:t>
            </a:r>
            <a:endParaRPr lang="zh-CN" altLang="en-US"/>
          </a:p>
        </p:txBody>
      </p:sp>
      <p:sp>
        <p:nvSpPr>
          <p:cNvPr id="12289" name="Text Box 2"/>
          <p:cNvSpPr txBox="1"/>
          <p:nvPr/>
        </p:nvSpPr>
        <p:spPr>
          <a:xfrm>
            <a:off x="2318385" y="5980748"/>
            <a:ext cx="6343650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图</a:t>
            </a:r>
            <a:r>
              <a:rPr lang="en-US" altLang="zh-CN" sz="2000" b="1" dirty="0">
                <a:latin typeface="Times New Roman" panose="02020603050405020304" pitchFamily="18" charset="0"/>
              </a:rPr>
              <a:t>5-6 </a:t>
            </a:r>
            <a:r>
              <a:rPr lang="zh-CN" altLang="en-US" sz="2000" b="1" dirty="0">
                <a:latin typeface="Times New Roman" panose="02020603050405020304" pitchFamily="18" charset="0"/>
              </a:rPr>
              <a:t>交流（双向可控硅）输出模块原理图</a:t>
            </a:r>
          </a:p>
        </p:txBody>
      </p:sp>
      <p:sp>
        <p:nvSpPr>
          <p:cNvPr id="12290" name="Rectangle 3"/>
          <p:cNvSpPr/>
          <p:nvPr/>
        </p:nvSpPr>
        <p:spPr>
          <a:xfrm>
            <a:off x="1829753" y="751840"/>
            <a:ext cx="46799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Calibri" panose="020F0502020204030204" charset="0"/>
              </a:rPr>
              <a:t>③ </a:t>
            </a:r>
            <a:r>
              <a:rPr lang="zh-CN" altLang="en-US" sz="2400" b="1" dirty="0">
                <a:latin typeface="Times New Roman" panose="02020603050405020304" pitchFamily="18" charset="0"/>
              </a:rPr>
              <a:t>可控硅输出模块</a:t>
            </a:r>
          </a:p>
        </p:txBody>
      </p:sp>
      <p:grpSp>
        <p:nvGrpSpPr>
          <p:cNvPr id="12291" name="Group 4"/>
          <p:cNvGrpSpPr/>
          <p:nvPr/>
        </p:nvGrpSpPr>
        <p:grpSpPr>
          <a:xfrm>
            <a:off x="2112010" y="1308735"/>
            <a:ext cx="6724015" cy="4606925"/>
            <a:chOff x="0" y="0"/>
            <a:chExt cx="4416" cy="3070"/>
          </a:xfrm>
        </p:grpSpPr>
        <p:grpSp>
          <p:nvGrpSpPr>
            <p:cNvPr id="12292" name="Group 5"/>
            <p:cNvGrpSpPr/>
            <p:nvPr/>
          </p:nvGrpSpPr>
          <p:grpSpPr>
            <a:xfrm>
              <a:off x="0" y="0"/>
              <a:ext cx="4416" cy="3070"/>
              <a:chOff x="0" y="0"/>
              <a:chExt cx="4156" cy="2880"/>
            </a:xfrm>
          </p:grpSpPr>
          <p:sp>
            <p:nvSpPr>
              <p:cNvPr id="12293" name="Oval 6"/>
              <p:cNvSpPr/>
              <p:nvPr/>
            </p:nvSpPr>
            <p:spPr>
              <a:xfrm>
                <a:off x="2682" y="261"/>
                <a:ext cx="303" cy="271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L1</a:t>
                </a:r>
              </a:p>
            </p:txBody>
          </p:sp>
          <p:sp>
            <p:nvSpPr>
              <p:cNvPr id="12294" name="Rectangle 7"/>
              <p:cNvSpPr/>
              <p:nvPr/>
            </p:nvSpPr>
            <p:spPr>
              <a:xfrm>
                <a:off x="216" y="301"/>
                <a:ext cx="456" cy="2387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b="1" dirty="0">
                    <a:latin typeface="Times New Roman" panose="02020603050405020304" pitchFamily="18" charset="0"/>
                  </a:rPr>
                  <a:t>输</a:t>
                </a:r>
              </a:p>
              <a:p>
                <a:pPr algn="ctr"/>
                <a:r>
                  <a:rPr lang="zh-CN" altLang="en-US" b="1" dirty="0">
                    <a:latin typeface="Times New Roman" panose="02020603050405020304" pitchFamily="18" charset="0"/>
                  </a:rPr>
                  <a:t>出</a:t>
                </a:r>
              </a:p>
              <a:p>
                <a:pPr algn="ctr"/>
                <a:r>
                  <a:rPr lang="zh-CN" altLang="en-US" b="1" dirty="0">
                    <a:latin typeface="Times New Roman" panose="02020603050405020304" pitchFamily="18" charset="0"/>
                  </a:rPr>
                  <a:t>锁</a:t>
                </a:r>
              </a:p>
              <a:p>
                <a:pPr algn="ctr"/>
                <a:r>
                  <a:rPr lang="zh-CN" altLang="en-US" b="1" dirty="0">
                    <a:latin typeface="Times New Roman" panose="02020603050405020304" pitchFamily="18" charset="0"/>
                  </a:rPr>
                  <a:t>存</a:t>
                </a:r>
              </a:p>
              <a:p>
                <a:pPr algn="ctr"/>
                <a:r>
                  <a:rPr lang="zh-CN" altLang="en-US" b="1" dirty="0">
                    <a:latin typeface="Times New Roman" panose="02020603050405020304" pitchFamily="18" charset="0"/>
                  </a:rPr>
                  <a:t>器</a:t>
                </a:r>
              </a:p>
            </p:txBody>
          </p:sp>
          <p:sp>
            <p:nvSpPr>
              <p:cNvPr id="12295" name="Rectangle 8"/>
              <p:cNvSpPr/>
              <p:nvPr/>
            </p:nvSpPr>
            <p:spPr>
              <a:xfrm>
                <a:off x="2736" y="2592"/>
                <a:ext cx="260" cy="7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296" name="Oval 9"/>
              <p:cNvSpPr/>
              <p:nvPr/>
            </p:nvSpPr>
            <p:spPr>
              <a:xfrm>
                <a:off x="2725" y="1813"/>
                <a:ext cx="303" cy="271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L8</a:t>
                </a:r>
              </a:p>
            </p:txBody>
          </p:sp>
          <p:sp>
            <p:nvSpPr>
              <p:cNvPr id="12297" name="Line 10"/>
              <p:cNvSpPr/>
              <p:nvPr/>
            </p:nvSpPr>
            <p:spPr>
              <a:xfrm>
                <a:off x="3028" y="1972"/>
                <a:ext cx="260" cy="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298" name="Line 11"/>
              <p:cNvSpPr/>
              <p:nvPr/>
            </p:nvSpPr>
            <p:spPr>
              <a:xfrm>
                <a:off x="2985" y="380"/>
                <a:ext cx="389" cy="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299" name="Line 12"/>
              <p:cNvSpPr/>
              <p:nvPr/>
            </p:nvSpPr>
            <p:spPr>
              <a:xfrm>
                <a:off x="3288" y="1972"/>
                <a:ext cx="86" cy="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00" name="Line 13"/>
              <p:cNvSpPr/>
              <p:nvPr/>
            </p:nvSpPr>
            <p:spPr>
              <a:xfrm flipV="1">
                <a:off x="2160" y="2640"/>
                <a:ext cx="120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01" name="Rectangle 14"/>
              <p:cNvSpPr/>
              <p:nvPr/>
            </p:nvSpPr>
            <p:spPr>
              <a:xfrm>
                <a:off x="0" y="0"/>
                <a:ext cx="2544" cy="2880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12302" name="Object 15"/>
              <p:cNvGraphicFramePr>
                <a:graphicFrameLocks noChangeAspect="1"/>
              </p:cNvGraphicFramePr>
              <p:nvPr/>
            </p:nvGraphicFramePr>
            <p:xfrm>
              <a:off x="3518" y="2112"/>
              <a:ext cx="638" cy="2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34" r:id="rId3" imgW="487680" imgH="154305" progId="">
                      <p:embed/>
                    </p:oleObj>
                  </mc:Choice>
                  <mc:Fallback>
                    <p:oleObj r:id="rId3" imgW="487680" imgH="154305" progId="">
                      <p:embed/>
                      <p:pic>
                        <p:nvPicPr>
                          <p:cNvPr id="0" name="图片 3109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3518" y="2112"/>
                            <a:ext cx="638" cy="20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303" name="Object 16"/>
              <p:cNvGraphicFramePr>
                <a:graphicFrameLocks noChangeAspect="1"/>
              </p:cNvGraphicFramePr>
              <p:nvPr/>
            </p:nvGraphicFramePr>
            <p:xfrm>
              <a:off x="2000" y="407"/>
              <a:ext cx="217" cy="2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35" r:id="rId5" imgW="170815" imgH="196850" progId="">
                      <p:embed/>
                    </p:oleObj>
                  </mc:Choice>
                  <mc:Fallback>
                    <p:oleObj r:id="rId5" imgW="170815" imgH="196850" progId="">
                      <p:embed/>
                      <p:pic>
                        <p:nvPicPr>
                          <p:cNvPr id="0" name="图片 3116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2000" y="407"/>
                            <a:ext cx="217" cy="25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304" name="Object 17"/>
              <p:cNvGraphicFramePr>
                <a:graphicFrameLocks noChangeAspect="1"/>
              </p:cNvGraphicFramePr>
              <p:nvPr/>
            </p:nvGraphicFramePr>
            <p:xfrm>
              <a:off x="2544" y="2352"/>
              <a:ext cx="453" cy="2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36" r:id="rId7" imgW="348615" imgH="154940" progId="">
                      <p:embed/>
                    </p:oleObj>
                  </mc:Choice>
                  <mc:Fallback>
                    <p:oleObj r:id="rId7" imgW="348615" imgH="154940" progId="">
                      <p:embed/>
                      <p:pic>
                        <p:nvPicPr>
                          <p:cNvPr id="0" name="图片 3118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2544" y="2352"/>
                            <a:ext cx="453" cy="20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305" name="Object 18"/>
              <p:cNvGraphicFramePr>
                <a:graphicFrameLocks noChangeAspect="1"/>
              </p:cNvGraphicFramePr>
              <p:nvPr/>
            </p:nvGraphicFramePr>
            <p:xfrm>
              <a:off x="2784" y="2688"/>
              <a:ext cx="185" cy="18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37" r:id="rId9" imgW="145415" imgH="145415" progId="">
                      <p:embed/>
                    </p:oleObj>
                  </mc:Choice>
                  <mc:Fallback>
                    <p:oleObj r:id="rId9" imgW="145415" imgH="145415" progId="">
                      <p:embed/>
                      <p:pic>
                        <p:nvPicPr>
                          <p:cNvPr id="0" name="图片 3117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2784" y="2688"/>
                            <a:ext cx="185" cy="18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306" name="Oval 19"/>
              <p:cNvSpPr/>
              <p:nvPr/>
            </p:nvSpPr>
            <p:spPr>
              <a:xfrm>
                <a:off x="3264" y="2160"/>
                <a:ext cx="240" cy="240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07" name="Line 20"/>
              <p:cNvSpPr/>
              <p:nvPr/>
            </p:nvSpPr>
            <p:spPr>
              <a:xfrm>
                <a:off x="3360" y="2400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08" name="Line 21"/>
              <p:cNvSpPr/>
              <p:nvPr/>
            </p:nvSpPr>
            <p:spPr>
              <a:xfrm flipV="1">
                <a:off x="3360" y="384"/>
                <a:ext cx="0" cy="177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09" name="Line 22"/>
              <p:cNvSpPr/>
              <p:nvPr/>
            </p:nvSpPr>
            <p:spPr>
              <a:xfrm>
                <a:off x="1632" y="384"/>
                <a:ext cx="105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10" name="Line 23"/>
              <p:cNvSpPr/>
              <p:nvPr/>
            </p:nvSpPr>
            <p:spPr>
              <a:xfrm>
                <a:off x="672" y="432"/>
                <a:ext cx="52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11" name="AutoShape 24"/>
              <p:cNvSpPr/>
              <p:nvPr/>
            </p:nvSpPr>
            <p:spPr>
              <a:xfrm>
                <a:off x="1056" y="480"/>
                <a:ext cx="816" cy="240"/>
              </a:xfrm>
              <a:prstGeom prst="flowChartTerminator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2312" name="Group 25"/>
              <p:cNvGrpSpPr/>
              <p:nvPr/>
            </p:nvGrpSpPr>
            <p:grpSpPr>
              <a:xfrm>
                <a:off x="1296" y="528"/>
                <a:ext cx="480" cy="144"/>
                <a:chOff x="0" y="0"/>
                <a:chExt cx="480" cy="144"/>
              </a:xfrm>
            </p:grpSpPr>
            <p:grpSp>
              <p:nvGrpSpPr>
                <p:cNvPr id="12313" name="Group 26"/>
                <p:cNvGrpSpPr/>
                <p:nvPr/>
              </p:nvGrpSpPr>
              <p:grpSpPr>
                <a:xfrm>
                  <a:off x="192" y="0"/>
                  <a:ext cx="288" cy="144"/>
                  <a:chOff x="0" y="0"/>
                  <a:chExt cx="288" cy="144"/>
                </a:xfrm>
              </p:grpSpPr>
              <p:sp>
                <p:nvSpPr>
                  <p:cNvPr id="12314" name="Line 27"/>
                  <p:cNvSpPr/>
                  <p:nvPr/>
                </p:nvSpPr>
                <p:spPr>
                  <a:xfrm>
                    <a:off x="0" y="0"/>
                    <a:ext cx="288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2315" name="Line 28"/>
                  <p:cNvSpPr/>
                  <p:nvPr/>
                </p:nvSpPr>
                <p:spPr>
                  <a:xfrm>
                    <a:off x="0" y="144"/>
                    <a:ext cx="288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2316" name="Line 29"/>
                  <p:cNvSpPr/>
                  <p:nvPr/>
                </p:nvSpPr>
                <p:spPr>
                  <a:xfrm flipH="1">
                    <a:off x="48" y="0"/>
                    <a:ext cx="48" cy="14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2317" name="Line 30"/>
                  <p:cNvSpPr/>
                  <p:nvPr/>
                </p:nvSpPr>
                <p:spPr>
                  <a:xfrm>
                    <a:off x="96" y="0"/>
                    <a:ext cx="48" cy="14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2318" name="Line 31"/>
                  <p:cNvSpPr/>
                  <p:nvPr/>
                </p:nvSpPr>
                <p:spPr>
                  <a:xfrm flipH="1">
                    <a:off x="192" y="0"/>
                    <a:ext cx="48" cy="14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2319" name="Line 32"/>
                  <p:cNvSpPr/>
                  <p:nvPr/>
                </p:nvSpPr>
                <p:spPr>
                  <a:xfrm flipV="1">
                    <a:off x="192" y="0"/>
                    <a:ext cx="48" cy="14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2320" name="Line 33"/>
                  <p:cNvSpPr/>
                  <p:nvPr/>
                </p:nvSpPr>
                <p:spPr>
                  <a:xfrm>
                    <a:off x="144" y="0"/>
                    <a:ext cx="48" cy="14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12321" name="Line 34"/>
                <p:cNvSpPr/>
                <p:nvPr/>
              </p:nvSpPr>
              <p:spPr>
                <a:xfrm>
                  <a:off x="0" y="48"/>
                  <a:ext cx="48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2322" name="Line 35"/>
                <p:cNvSpPr/>
                <p:nvPr/>
              </p:nvSpPr>
              <p:spPr>
                <a:xfrm>
                  <a:off x="48" y="48"/>
                  <a:ext cx="0" cy="48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2323" name="Line 36"/>
                <p:cNvSpPr/>
                <p:nvPr/>
              </p:nvSpPr>
              <p:spPr>
                <a:xfrm>
                  <a:off x="48" y="96"/>
                  <a:ext cx="144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</p:grpSp>
          <p:sp>
            <p:nvSpPr>
              <p:cNvPr id="12324" name="Line 37"/>
              <p:cNvSpPr/>
              <p:nvPr/>
            </p:nvSpPr>
            <p:spPr>
              <a:xfrm flipV="1">
                <a:off x="1632" y="384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25" name="Line 38"/>
              <p:cNvSpPr/>
              <p:nvPr/>
            </p:nvSpPr>
            <p:spPr>
              <a:xfrm flipH="1">
                <a:off x="672" y="1056"/>
                <a:ext cx="52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26" name="Rectangle 39"/>
              <p:cNvSpPr/>
              <p:nvPr/>
            </p:nvSpPr>
            <p:spPr>
              <a:xfrm>
                <a:off x="816" y="672"/>
                <a:ext cx="96" cy="240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27" name="Rectangle 40"/>
              <p:cNvSpPr/>
              <p:nvPr/>
            </p:nvSpPr>
            <p:spPr>
              <a:xfrm>
                <a:off x="1152" y="768"/>
                <a:ext cx="96" cy="240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28" name="Line 41"/>
              <p:cNvSpPr/>
              <p:nvPr/>
            </p:nvSpPr>
            <p:spPr>
              <a:xfrm>
                <a:off x="864" y="912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29" name="Line 42"/>
              <p:cNvSpPr/>
              <p:nvPr/>
            </p:nvSpPr>
            <p:spPr>
              <a:xfrm>
                <a:off x="864" y="432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30" name="Line 43"/>
              <p:cNvSpPr/>
              <p:nvPr/>
            </p:nvSpPr>
            <p:spPr>
              <a:xfrm>
                <a:off x="768" y="528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31" name="Line 44"/>
              <p:cNvSpPr/>
              <p:nvPr/>
            </p:nvSpPr>
            <p:spPr>
              <a:xfrm>
                <a:off x="768" y="624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32" name="Line 45"/>
              <p:cNvSpPr/>
              <p:nvPr/>
            </p:nvSpPr>
            <p:spPr>
              <a:xfrm>
                <a:off x="768" y="528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33" name="Line 46"/>
              <p:cNvSpPr/>
              <p:nvPr/>
            </p:nvSpPr>
            <p:spPr>
              <a:xfrm flipV="1">
                <a:off x="864" y="528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34" name="Line 47"/>
              <p:cNvSpPr/>
              <p:nvPr/>
            </p:nvSpPr>
            <p:spPr>
              <a:xfrm>
                <a:off x="1200" y="432"/>
                <a:ext cx="0" cy="3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35" name="Line 48"/>
              <p:cNvSpPr/>
              <p:nvPr/>
            </p:nvSpPr>
            <p:spPr>
              <a:xfrm>
                <a:off x="1200" y="1008"/>
                <a:ext cx="0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2336" name="Group 49"/>
              <p:cNvGrpSpPr/>
              <p:nvPr/>
            </p:nvGrpSpPr>
            <p:grpSpPr>
              <a:xfrm>
                <a:off x="1104" y="528"/>
                <a:ext cx="192" cy="144"/>
                <a:chOff x="0" y="0"/>
                <a:chExt cx="192" cy="144"/>
              </a:xfrm>
            </p:grpSpPr>
            <p:sp>
              <p:nvSpPr>
                <p:cNvPr id="12337" name="Line 50"/>
                <p:cNvSpPr/>
                <p:nvPr/>
              </p:nvSpPr>
              <p:spPr>
                <a:xfrm>
                  <a:off x="0" y="0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2338" name="Line 51"/>
                <p:cNvSpPr/>
                <p:nvPr/>
              </p:nvSpPr>
              <p:spPr>
                <a:xfrm>
                  <a:off x="0" y="144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2339" name="Line 52"/>
                <p:cNvSpPr/>
                <p:nvPr/>
              </p:nvSpPr>
              <p:spPr>
                <a:xfrm>
                  <a:off x="0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2340" name="Line 53"/>
                <p:cNvSpPr/>
                <p:nvPr/>
              </p:nvSpPr>
              <p:spPr>
                <a:xfrm flipV="1">
                  <a:off x="96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2341" name="Line 54"/>
              <p:cNvSpPr/>
              <p:nvPr/>
            </p:nvSpPr>
            <p:spPr>
              <a:xfrm>
                <a:off x="1632" y="672"/>
                <a:ext cx="0" cy="38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42" name="Line 55"/>
              <p:cNvSpPr/>
              <p:nvPr/>
            </p:nvSpPr>
            <p:spPr>
              <a:xfrm>
                <a:off x="1632" y="1056"/>
                <a:ext cx="62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43" name="Rectangle 56"/>
              <p:cNvSpPr/>
              <p:nvPr/>
            </p:nvSpPr>
            <p:spPr>
              <a:xfrm>
                <a:off x="1920" y="528"/>
                <a:ext cx="96" cy="240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44" name="Line 57"/>
              <p:cNvSpPr/>
              <p:nvPr/>
            </p:nvSpPr>
            <p:spPr>
              <a:xfrm>
                <a:off x="1872" y="864"/>
                <a:ext cx="24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45" name="Line 58"/>
              <p:cNvSpPr/>
              <p:nvPr/>
            </p:nvSpPr>
            <p:spPr>
              <a:xfrm>
                <a:off x="1872" y="960"/>
                <a:ext cx="24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46" name="Line 59"/>
              <p:cNvSpPr/>
              <p:nvPr/>
            </p:nvSpPr>
            <p:spPr>
              <a:xfrm>
                <a:off x="1968" y="768"/>
                <a:ext cx="0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47" name="Line 60"/>
              <p:cNvSpPr/>
              <p:nvPr/>
            </p:nvSpPr>
            <p:spPr>
              <a:xfrm>
                <a:off x="1968" y="960"/>
                <a:ext cx="0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48" name="Line 61"/>
              <p:cNvSpPr/>
              <p:nvPr/>
            </p:nvSpPr>
            <p:spPr>
              <a:xfrm flipV="1">
                <a:off x="1968" y="384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49" name="Line 62"/>
              <p:cNvSpPr/>
              <p:nvPr/>
            </p:nvSpPr>
            <p:spPr>
              <a:xfrm>
                <a:off x="2160" y="624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50" name="Line 63"/>
              <p:cNvSpPr/>
              <p:nvPr/>
            </p:nvSpPr>
            <p:spPr>
              <a:xfrm>
                <a:off x="2160" y="768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51" name="Line 64"/>
              <p:cNvSpPr/>
              <p:nvPr/>
            </p:nvSpPr>
            <p:spPr>
              <a:xfrm>
                <a:off x="2160" y="624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52" name="Line 65"/>
              <p:cNvSpPr/>
              <p:nvPr/>
            </p:nvSpPr>
            <p:spPr>
              <a:xfrm flipV="1">
                <a:off x="2160" y="624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53" name="Line 66"/>
              <p:cNvSpPr/>
              <p:nvPr/>
            </p:nvSpPr>
            <p:spPr>
              <a:xfrm flipV="1">
                <a:off x="2256" y="384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54" name="Line 67"/>
              <p:cNvSpPr/>
              <p:nvPr/>
            </p:nvSpPr>
            <p:spPr>
              <a:xfrm>
                <a:off x="2256" y="768"/>
                <a:ext cx="0" cy="28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55" name="Line 68"/>
              <p:cNvSpPr/>
              <p:nvPr/>
            </p:nvSpPr>
            <p:spPr>
              <a:xfrm>
                <a:off x="2544" y="1968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56" name="Line 69"/>
              <p:cNvSpPr/>
              <p:nvPr/>
            </p:nvSpPr>
            <p:spPr>
              <a:xfrm>
                <a:off x="672" y="2016"/>
                <a:ext cx="52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57" name="AutoShape 70"/>
              <p:cNvSpPr/>
              <p:nvPr/>
            </p:nvSpPr>
            <p:spPr>
              <a:xfrm>
                <a:off x="1056" y="2064"/>
                <a:ext cx="816" cy="240"/>
              </a:xfrm>
              <a:prstGeom prst="flowChartTerminator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2358" name="Group 71"/>
              <p:cNvGrpSpPr/>
              <p:nvPr/>
            </p:nvGrpSpPr>
            <p:grpSpPr>
              <a:xfrm>
                <a:off x="1296" y="2112"/>
                <a:ext cx="480" cy="144"/>
                <a:chOff x="0" y="0"/>
                <a:chExt cx="480" cy="144"/>
              </a:xfrm>
            </p:grpSpPr>
            <p:grpSp>
              <p:nvGrpSpPr>
                <p:cNvPr id="12359" name="Group 72"/>
                <p:cNvGrpSpPr/>
                <p:nvPr/>
              </p:nvGrpSpPr>
              <p:grpSpPr>
                <a:xfrm>
                  <a:off x="192" y="0"/>
                  <a:ext cx="288" cy="144"/>
                  <a:chOff x="0" y="0"/>
                  <a:chExt cx="288" cy="144"/>
                </a:xfrm>
              </p:grpSpPr>
              <p:sp>
                <p:nvSpPr>
                  <p:cNvPr id="12360" name="Line 73"/>
                  <p:cNvSpPr/>
                  <p:nvPr/>
                </p:nvSpPr>
                <p:spPr>
                  <a:xfrm>
                    <a:off x="0" y="0"/>
                    <a:ext cx="288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2361" name="Line 74"/>
                  <p:cNvSpPr/>
                  <p:nvPr/>
                </p:nvSpPr>
                <p:spPr>
                  <a:xfrm>
                    <a:off x="0" y="144"/>
                    <a:ext cx="288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2362" name="Line 75"/>
                  <p:cNvSpPr/>
                  <p:nvPr/>
                </p:nvSpPr>
                <p:spPr>
                  <a:xfrm flipH="1">
                    <a:off x="48" y="0"/>
                    <a:ext cx="48" cy="14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2363" name="Line 76"/>
                  <p:cNvSpPr/>
                  <p:nvPr/>
                </p:nvSpPr>
                <p:spPr>
                  <a:xfrm>
                    <a:off x="96" y="0"/>
                    <a:ext cx="48" cy="14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2364" name="Line 77"/>
                  <p:cNvSpPr/>
                  <p:nvPr/>
                </p:nvSpPr>
                <p:spPr>
                  <a:xfrm flipH="1">
                    <a:off x="192" y="0"/>
                    <a:ext cx="48" cy="14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2365" name="Line 78"/>
                  <p:cNvSpPr/>
                  <p:nvPr/>
                </p:nvSpPr>
                <p:spPr>
                  <a:xfrm flipV="1">
                    <a:off x="192" y="0"/>
                    <a:ext cx="48" cy="14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2366" name="Line 79"/>
                  <p:cNvSpPr/>
                  <p:nvPr/>
                </p:nvSpPr>
                <p:spPr>
                  <a:xfrm>
                    <a:off x="144" y="0"/>
                    <a:ext cx="48" cy="14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12367" name="Line 80"/>
                <p:cNvSpPr/>
                <p:nvPr/>
              </p:nvSpPr>
              <p:spPr>
                <a:xfrm>
                  <a:off x="0" y="48"/>
                  <a:ext cx="48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2368" name="Line 81"/>
                <p:cNvSpPr/>
                <p:nvPr/>
              </p:nvSpPr>
              <p:spPr>
                <a:xfrm>
                  <a:off x="48" y="48"/>
                  <a:ext cx="0" cy="48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2369" name="Line 82"/>
                <p:cNvSpPr/>
                <p:nvPr/>
              </p:nvSpPr>
              <p:spPr>
                <a:xfrm>
                  <a:off x="48" y="96"/>
                  <a:ext cx="144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</p:grpSp>
          <p:sp>
            <p:nvSpPr>
              <p:cNvPr id="12370" name="Line 83"/>
              <p:cNvSpPr/>
              <p:nvPr/>
            </p:nvSpPr>
            <p:spPr>
              <a:xfrm flipV="1">
                <a:off x="1632" y="1968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71" name="Line 84"/>
              <p:cNvSpPr/>
              <p:nvPr/>
            </p:nvSpPr>
            <p:spPr>
              <a:xfrm flipH="1">
                <a:off x="672" y="2640"/>
                <a:ext cx="52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72" name="Rectangle 85"/>
              <p:cNvSpPr/>
              <p:nvPr/>
            </p:nvSpPr>
            <p:spPr>
              <a:xfrm>
                <a:off x="816" y="2256"/>
                <a:ext cx="96" cy="240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73" name="Rectangle 86"/>
              <p:cNvSpPr/>
              <p:nvPr/>
            </p:nvSpPr>
            <p:spPr>
              <a:xfrm>
                <a:off x="1152" y="2352"/>
                <a:ext cx="96" cy="240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74" name="Line 87"/>
              <p:cNvSpPr/>
              <p:nvPr/>
            </p:nvSpPr>
            <p:spPr>
              <a:xfrm>
                <a:off x="864" y="2496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75" name="Line 88"/>
              <p:cNvSpPr/>
              <p:nvPr/>
            </p:nvSpPr>
            <p:spPr>
              <a:xfrm>
                <a:off x="864" y="2016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76" name="Line 89"/>
              <p:cNvSpPr/>
              <p:nvPr/>
            </p:nvSpPr>
            <p:spPr>
              <a:xfrm>
                <a:off x="768" y="2112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77" name="Line 90"/>
              <p:cNvSpPr/>
              <p:nvPr/>
            </p:nvSpPr>
            <p:spPr>
              <a:xfrm>
                <a:off x="768" y="2208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78" name="Line 91"/>
              <p:cNvSpPr/>
              <p:nvPr/>
            </p:nvSpPr>
            <p:spPr>
              <a:xfrm>
                <a:off x="768" y="2112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79" name="Line 92"/>
              <p:cNvSpPr/>
              <p:nvPr/>
            </p:nvSpPr>
            <p:spPr>
              <a:xfrm flipV="1">
                <a:off x="864" y="2112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80" name="Line 93"/>
              <p:cNvSpPr/>
              <p:nvPr/>
            </p:nvSpPr>
            <p:spPr>
              <a:xfrm>
                <a:off x="1200" y="2016"/>
                <a:ext cx="0" cy="3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81" name="Line 94"/>
              <p:cNvSpPr/>
              <p:nvPr/>
            </p:nvSpPr>
            <p:spPr>
              <a:xfrm>
                <a:off x="1200" y="2592"/>
                <a:ext cx="0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2382" name="Group 95"/>
              <p:cNvGrpSpPr/>
              <p:nvPr/>
            </p:nvGrpSpPr>
            <p:grpSpPr>
              <a:xfrm>
                <a:off x="1104" y="2112"/>
                <a:ext cx="192" cy="144"/>
                <a:chOff x="0" y="0"/>
                <a:chExt cx="192" cy="144"/>
              </a:xfrm>
            </p:grpSpPr>
            <p:sp>
              <p:nvSpPr>
                <p:cNvPr id="12383" name="Line 96"/>
                <p:cNvSpPr/>
                <p:nvPr/>
              </p:nvSpPr>
              <p:spPr>
                <a:xfrm>
                  <a:off x="0" y="0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2384" name="Line 97"/>
                <p:cNvSpPr/>
                <p:nvPr/>
              </p:nvSpPr>
              <p:spPr>
                <a:xfrm>
                  <a:off x="0" y="144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2385" name="Line 98"/>
                <p:cNvSpPr/>
                <p:nvPr/>
              </p:nvSpPr>
              <p:spPr>
                <a:xfrm>
                  <a:off x="0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2386" name="Line 99"/>
                <p:cNvSpPr/>
                <p:nvPr/>
              </p:nvSpPr>
              <p:spPr>
                <a:xfrm flipV="1">
                  <a:off x="96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2387" name="Line 100"/>
              <p:cNvSpPr/>
              <p:nvPr/>
            </p:nvSpPr>
            <p:spPr>
              <a:xfrm>
                <a:off x="1632" y="2256"/>
                <a:ext cx="0" cy="38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88" name="Line 101"/>
              <p:cNvSpPr/>
              <p:nvPr/>
            </p:nvSpPr>
            <p:spPr>
              <a:xfrm>
                <a:off x="1632" y="2640"/>
                <a:ext cx="62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89" name="Rectangle 102"/>
              <p:cNvSpPr/>
              <p:nvPr/>
            </p:nvSpPr>
            <p:spPr>
              <a:xfrm>
                <a:off x="1920" y="2112"/>
                <a:ext cx="96" cy="240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90" name="Line 103"/>
              <p:cNvSpPr/>
              <p:nvPr/>
            </p:nvSpPr>
            <p:spPr>
              <a:xfrm>
                <a:off x="1872" y="2448"/>
                <a:ext cx="24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91" name="Line 104"/>
              <p:cNvSpPr/>
              <p:nvPr/>
            </p:nvSpPr>
            <p:spPr>
              <a:xfrm>
                <a:off x="1872" y="2544"/>
                <a:ext cx="24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92" name="Line 105"/>
              <p:cNvSpPr/>
              <p:nvPr/>
            </p:nvSpPr>
            <p:spPr>
              <a:xfrm>
                <a:off x="1968" y="2352"/>
                <a:ext cx="0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93" name="Line 106"/>
              <p:cNvSpPr/>
              <p:nvPr/>
            </p:nvSpPr>
            <p:spPr>
              <a:xfrm>
                <a:off x="1968" y="2544"/>
                <a:ext cx="0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94" name="Line 107"/>
              <p:cNvSpPr/>
              <p:nvPr/>
            </p:nvSpPr>
            <p:spPr>
              <a:xfrm flipV="1">
                <a:off x="1968" y="1968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95" name="Line 108"/>
              <p:cNvSpPr/>
              <p:nvPr/>
            </p:nvSpPr>
            <p:spPr>
              <a:xfrm>
                <a:off x="2160" y="2208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96" name="Line 109"/>
              <p:cNvSpPr/>
              <p:nvPr/>
            </p:nvSpPr>
            <p:spPr>
              <a:xfrm>
                <a:off x="2160" y="2352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97" name="Line 110"/>
              <p:cNvSpPr/>
              <p:nvPr/>
            </p:nvSpPr>
            <p:spPr>
              <a:xfrm>
                <a:off x="2160" y="220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98" name="Line 111"/>
              <p:cNvSpPr/>
              <p:nvPr/>
            </p:nvSpPr>
            <p:spPr>
              <a:xfrm flipV="1">
                <a:off x="2160" y="220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99" name="Line 112"/>
              <p:cNvSpPr/>
              <p:nvPr/>
            </p:nvSpPr>
            <p:spPr>
              <a:xfrm flipV="1">
                <a:off x="2256" y="1968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400" name="Line 113"/>
              <p:cNvSpPr/>
              <p:nvPr/>
            </p:nvSpPr>
            <p:spPr>
              <a:xfrm>
                <a:off x="2256" y="2352"/>
                <a:ext cx="0" cy="28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401" name="Line 114"/>
              <p:cNvSpPr/>
              <p:nvPr/>
            </p:nvSpPr>
            <p:spPr>
              <a:xfrm>
                <a:off x="1632" y="1968"/>
                <a:ext cx="91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402" name="Line 115"/>
              <p:cNvSpPr/>
              <p:nvPr/>
            </p:nvSpPr>
            <p:spPr>
              <a:xfrm>
                <a:off x="2256" y="1056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403" name="Line 116"/>
              <p:cNvSpPr/>
              <p:nvPr/>
            </p:nvSpPr>
            <p:spPr>
              <a:xfrm>
                <a:off x="2400" y="1056"/>
                <a:ext cx="0" cy="158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  <p:graphicFrame>
            <p:nvGraphicFramePr>
              <p:cNvPr id="12404" name="Object 117"/>
              <p:cNvGraphicFramePr>
                <a:graphicFrameLocks noChangeAspect="1"/>
              </p:cNvGraphicFramePr>
              <p:nvPr/>
            </p:nvGraphicFramePr>
            <p:xfrm>
              <a:off x="2304" y="624"/>
              <a:ext cx="184" cy="2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38" r:id="rId11" imgW="145415" imgH="158750" progId="">
                      <p:embed/>
                    </p:oleObj>
                  </mc:Choice>
                  <mc:Fallback>
                    <p:oleObj r:id="rId11" imgW="145415" imgH="158750" progId="">
                      <p:embed/>
                      <p:pic>
                        <p:nvPicPr>
                          <p:cNvPr id="0" name="图片 3119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2304" y="624"/>
                            <a:ext cx="184" cy="20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405" name="Object 118"/>
              <p:cNvGraphicFramePr>
                <a:graphicFrameLocks noChangeAspect="1"/>
              </p:cNvGraphicFramePr>
              <p:nvPr/>
            </p:nvGraphicFramePr>
            <p:xfrm>
              <a:off x="1728" y="816"/>
              <a:ext cx="184" cy="2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39" r:id="rId13" imgW="145415" imgH="158750" progId="">
                      <p:embed/>
                    </p:oleObj>
                  </mc:Choice>
                  <mc:Fallback>
                    <p:oleObj r:id="rId13" imgW="145415" imgH="158750" progId="">
                      <p:embed/>
                      <p:pic>
                        <p:nvPicPr>
                          <p:cNvPr id="0" name="图片 3122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1728" y="816"/>
                            <a:ext cx="184" cy="20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406" name="Object 119"/>
              <p:cNvGraphicFramePr>
                <a:graphicFrameLocks noChangeAspect="1"/>
              </p:cNvGraphicFramePr>
              <p:nvPr/>
            </p:nvGraphicFramePr>
            <p:xfrm>
              <a:off x="1328" y="215"/>
              <a:ext cx="217" cy="2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40" r:id="rId15" imgW="170815" imgH="196850" progId="">
                      <p:embed/>
                    </p:oleObj>
                  </mc:Choice>
                  <mc:Fallback>
                    <p:oleObj r:id="rId15" imgW="170815" imgH="196850" progId="">
                      <p:embed/>
                      <p:pic>
                        <p:nvPicPr>
                          <p:cNvPr id="0" name="图片 3120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1328" y="215"/>
                            <a:ext cx="217" cy="25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407" name="Object 120"/>
              <p:cNvGraphicFramePr>
                <a:graphicFrameLocks noChangeAspect="1"/>
              </p:cNvGraphicFramePr>
              <p:nvPr/>
            </p:nvGraphicFramePr>
            <p:xfrm>
              <a:off x="1231" y="743"/>
              <a:ext cx="218" cy="2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41" r:id="rId17" imgW="170815" imgH="196850" progId="">
                      <p:embed/>
                    </p:oleObj>
                  </mc:Choice>
                  <mc:Fallback>
                    <p:oleObj r:id="rId17" imgW="170815" imgH="196850" progId="">
                      <p:embed/>
                      <p:pic>
                        <p:nvPicPr>
                          <p:cNvPr id="0" name="图片 3124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1231" y="743"/>
                            <a:ext cx="218" cy="25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408" name="Object 121"/>
              <p:cNvGraphicFramePr>
                <a:graphicFrameLocks noChangeAspect="1"/>
              </p:cNvGraphicFramePr>
              <p:nvPr/>
            </p:nvGraphicFramePr>
            <p:xfrm>
              <a:off x="904" y="695"/>
              <a:ext cx="200" cy="2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42" r:id="rId19" imgW="157480" imgH="196850" progId="">
                      <p:embed/>
                    </p:oleObj>
                  </mc:Choice>
                  <mc:Fallback>
                    <p:oleObj r:id="rId19" imgW="157480" imgH="196850" progId="">
                      <p:embed/>
                      <p:pic>
                        <p:nvPicPr>
                          <p:cNvPr id="0" name="图片 3127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904" y="695"/>
                            <a:ext cx="200" cy="25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409" name="Object 122"/>
              <p:cNvGraphicFramePr>
                <a:graphicFrameLocks noChangeAspect="1"/>
              </p:cNvGraphicFramePr>
              <p:nvPr/>
            </p:nvGraphicFramePr>
            <p:xfrm>
              <a:off x="800" y="215"/>
              <a:ext cx="217" cy="2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43" r:id="rId21" imgW="170815" imgH="196850" progId="">
                      <p:embed/>
                    </p:oleObj>
                  </mc:Choice>
                  <mc:Fallback>
                    <p:oleObj r:id="rId21" imgW="170815" imgH="196850" progId="">
                      <p:embed/>
                      <p:pic>
                        <p:nvPicPr>
                          <p:cNvPr id="0" name="图片 3121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800" y="215"/>
                            <a:ext cx="217" cy="25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410" name="Object 123"/>
              <p:cNvGraphicFramePr>
                <a:graphicFrameLocks noChangeAspect="1"/>
              </p:cNvGraphicFramePr>
              <p:nvPr/>
            </p:nvGraphicFramePr>
            <p:xfrm>
              <a:off x="3312" y="2208"/>
              <a:ext cx="167" cy="1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44" r:id="rId23" imgW="132715" imgH="106045" progId="">
                      <p:embed/>
                    </p:oleObj>
                  </mc:Choice>
                  <mc:Fallback>
                    <p:oleObj r:id="rId23" imgW="132715" imgH="106045" progId="">
                      <p:embed/>
                      <p:pic>
                        <p:nvPicPr>
                          <p:cNvPr id="0" name="图片 3125"/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3312" y="2208"/>
                            <a:ext cx="167" cy="13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2411" name="Object 124"/>
            <p:cNvGraphicFramePr>
              <a:graphicFrameLocks noChangeAspect="1"/>
            </p:cNvGraphicFramePr>
            <p:nvPr/>
          </p:nvGraphicFramePr>
          <p:xfrm>
            <a:off x="2676" y="181"/>
            <a:ext cx="227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45" r:id="rId25" imgW="220980" imgH="182245" progId="">
                    <p:embed/>
                  </p:oleObj>
                </mc:Choice>
                <mc:Fallback>
                  <p:oleObj r:id="rId25" imgW="220980" imgH="182245" progId="">
                    <p:embed/>
                    <p:pic>
                      <p:nvPicPr>
                        <p:cNvPr id="0" name="图片 3126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2676" y="181"/>
                          <a:ext cx="227" cy="1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412" name="Object 125"/>
            <p:cNvGraphicFramePr>
              <a:graphicFrameLocks noChangeAspect="1"/>
            </p:cNvGraphicFramePr>
            <p:nvPr/>
          </p:nvGraphicFramePr>
          <p:xfrm>
            <a:off x="2722" y="1814"/>
            <a:ext cx="227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46" r:id="rId27" imgW="220980" imgH="182245" progId="">
                    <p:embed/>
                  </p:oleObj>
                </mc:Choice>
                <mc:Fallback>
                  <p:oleObj r:id="rId27" imgW="220980" imgH="182245" progId="">
                    <p:embed/>
                    <p:pic>
                      <p:nvPicPr>
                        <p:cNvPr id="0" name="图片 3123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2722" y="1814"/>
                          <a:ext cx="227" cy="1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 advClick="0">
    <p:wedg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22320" y="9588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7.1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可编程控制器概述</a:t>
            </a:r>
            <a:endParaRPr lang="zh-CN" altLang="en-US"/>
          </a:p>
        </p:txBody>
      </p:sp>
      <p:sp>
        <p:nvSpPr>
          <p:cNvPr id="76" name="Text Box 2"/>
          <p:cNvSpPr txBox="1"/>
          <p:nvPr/>
        </p:nvSpPr>
        <p:spPr>
          <a:xfrm>
            <a:off x="1560830" y="668020"/>
            <a:ext cx="7054850" cy="2676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</a:rPr>
              <a:t>）开关量输入输出模块等效电路</a:t>
            </a: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输入器件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通断信号</a:t>
            </a:r>
            <a:r>
              <a:rPr lang="zh-CN" altLang="en-US" sz="2400" b="1" dirty="0">
                <a:latin typeface="Times New Roman" panose="02020603050405020304" pitchFamily="18" charset="0"/>
              </a:rPr>
              <a:t>对应</a:t>
            </a:r>
            <a:r>
              <a:rPr lang="en-US" altLang="zh-CN" sz="2400" b="1" dirty="0">
                <a:latin typeface="Times New Roman" panose="02020603050405020304" pitchFamily="18" charset="0"/>
              </a:rPr>
              <a:t>PLC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输入继电器的通断。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如</a:t>
            </a:r>
            <a:r>
              <a:rPr lang="en-US" altLang="zh-CN" sz="2400" b="1" dirty="0">
                <a:latin typeface="Times New Roman" panose="02020603050405020304" pitchFamily="18" charset="0"/>
              </a:rPr>
              <a:t>A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</a:rPr>
              <a:t>通，</a:t>
            </a:r>
            <a:r>
              <a:rPr lang="en-US" altLang="zh-CN" sz="2400" b="1" dirty="0">
                <a:latin typeface="Times New Roman" panose="02020603050405020304" pitchFamily="18" charset="0"/>
              </a:rPr>
              <a:t>X0=1</a:t>
            </a:r>
            <a:r>
              <a:rPr lang="zh-CN" altLang="en-US" sz="2400" b="1" dirty="0">
                <a:latin typeface="Times New Roman" panose="02020603050405020304" pitchFamily="18" charset="0"/>
              </a:rPr>
              <a:t>；</a:t>
            </a:r>
            <a:r>
              <a:rPr lang="en-US" altLang="zh-CN" sz="2400" b="1" dirty="0">
                <a:latin typeface="Times New Roman" panose="02020603050405020304" pitchFamily="18" charset="0"/>
              </a:rPr>
              <a:t>A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</a:rPr>
              <a:t>断，</a:t>
            </a:r>
            <a:r>
              <a:rPr lang="en-US" altLang="zh-CN" sz="2400" b="1" dirty="0">
                <a:latin typeface="Times New Roman" panose="02020603050405020304" pitchFamily="18" charset="0"/>
              </a:rPr>
              <a:t>X0=0</a:t>
            </a:r>
            <a:r>
              <a:rPr lang="zh-CN" altLang="en-US" sz="2400" b="1" dirty="0"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输出继电器通断</a:t>
            </a:r>
            <a:r>
              <a:rPr lang="zh-CN" altLang="en-US" sz="2400" b="1" dirty="0">
                <a:latin typeface="Times New Roman" panose="02020603050405020304" pitchFamily="18" charset="0"/>
              </a:rPr>
              <a:t>对应</a:t>
            </a:r>
            <a:r>
              <a:rPr lang="en-US" altLang="zh-CN" sz="2400" b="1" dirty="0">
                <a:latin typeface="Times New Roman" panose="02020603050405020304" pitchFamily="18" charset="0"/>
              </a:rPr>
              <a:t>PLC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输出触点通断。</a:t>
            </a: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如继电器</a:t>
            </a:r>
            <a:r>
              <a:rPr lang="en-US" altLang="zh-CN" sz="2400" b="1" dirty="0">
                <a:latin typeface="Times New Roman" panose="02020603050405020304" pitchFamily="18" charset="0"/>
              </a:rPr>
              <a:t>Y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0</a:t>
            </a:r>
            <a:r>
              <a:rPr lang="en-US" altLang="zh-CN" sz="2400" b="1" dirty="0">
                <a:latin typeface="Times New Roman" panose="02020603050405020304" pitchFamily="18" charset="0"/>
              </a:rPr>
              <a:t>=1,Y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</a:rPr>
              <a:t>触点接通。</a:t>
            </a:r>
          </a:p>
        </p:txBody>
      </p:sp>
      <p:graphicFrame>
        <p:nvGraphicFramePr>
          <p:cNvPr id="77" name="Object 3"/>
          <p:cNvGraphicFramePr>
            <a:graphicFrameLocks noChangeAspect="1"/>
          </p:cNvGraphicFramePr>
          <p:nvPr/>
        </p:nvGraphicFramePr>
        <p:xfrm>
          <a:off x="2624455" y="3260090"/>
          <a:ext cx="4127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3" r:id="rId3" imgW="170815" imgH="196850" progId="">
                  <p:embed/>
                </p:oleObj>
              </mc:Choice>
              <mc:Fallback>
                <p:oleObj r:id="rId3" imgW="170815" imgH="196850" progId="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4455" y="3260090"/>
                        <a:ext cx="412750" cy="476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Rectangle 4"/>
          <p:cNvSpPr/>
          <p:nvPr/>
        </p:nvSpPr>
        <p:spPr>
          <a:xfrm>
            <a:off x="2940368" y="6152515"/>
            <a:ext cx="495046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</a:rPr>
              <a:t>7-7 </a:t>
            </a:r>
            <a:r>
              <a:rPr lang="zh-CN" altLang="en-US" sz="2400" b="1" dirty="0">
                <a:latin typeface="Times New Roman" panose="02020603050405020304" pitchFamily="18" charset="0"/>
              </a:rPr>
              <a:t>开关量输入输出模块等效电路</a:t>
            </a:r>
          </a:p>
        </p:txBody>
      </p:sp>
      <p:sp>
        <p:nvSpPr>
          <p:cNvPr id="80" name="Line 5"/>
          <p:cNvSpPr/>
          <p:nvPr/>
        </p:nvSpPr>
        <p:spPr>
          <a:xfrm>
            <a:off x="1938655" y="3488690"/>
            <a:ext cx="0" cy="25146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1" name="Group 6"/>
          <p:cNvGrpSpPr/>
          <p:nvPr/>
        </p:nvGrpSpPr>
        <p:grpSpPr>
          <a:xfrm>
            <a:off x="1938655" y="3564890"/>
            <a:ext cx="3276600" cy="457200"/>
            <a:chOff x="0" y="0"/>
            <a:chExt cx="2064" cy="288"/>
          </a:xfrm>
        </p:grpSpPr>
        <p:sp>
          <p:nvSpPr>
            <p:cNvPr id="82" name="Line 7"/>
            <p:cNvSpPr/>
            <p:nvPr/>
          </p:nvSpPr>
          <p:spPr>
            <a:xfrm>
              <a:off x="0" y="144"/>
              <a:ext cx="38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Oval 8"/>
            <p:cNvSpPr/>
            <p:nvPr/>
          </p:nvSpPr>
          <p:spPr>
            <a:xfrm>
              <a:off x="384" y="96"/>
              <a:ext cx="96" cy="9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4" name="Oval 9"/>
            <p:cNvSpPr/>
            <p:nvPr/>
          </p:nvSpPr>
          <p:spPr>
            <a:xfrm>
              <a:off x="672" y="96"/>
              <a:ext cx="96" cy="9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5" name="Line 10"/>
            <p:cNvSpPr/>
            <p:nvPr/>
          </p:nvSpPr>
          <p:spPr>
            <a:xfrm>
              <a:off x="432" y="48"/>
              <a:ext cx="2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6" name="Line 11"/>
            <p:cNvSpPr/>
            <p:nvPr/>
          </p:nvSpPr>
          <p:spPr>
            <a:xfrm>
              <a:off x="768" y="144"/>
              <a:ext cx="43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" name="Rectangle 12"/>
            <p:cNvSpPr/>
            <p:nvPr/>
          </p:nvSpPr>
          <p:spPr>
            <a:xfrm>
              <a:off x="1200" y="0"/>
              <a:ext cx="528" cy="28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X0</a:t>
              </a:r>
            </a:p>
          </p:txBody>
        </p:sp>
        <p:sp>
          <p:nvSpPr>
            <p:cNvPr id="88" name="Line 13"/>
            <p:cNvSpPr/>
            <p:nvPr/>
          </p:nvSpPr>
          <p:spPr>
            <a:xfrm>
              <a:off x="1728" y="144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89" name="Line 14"/>
          <p:cNvSpPr/>
          <p:nvPr/>
        </p:nvSpPr>
        <p:spPr>
          <a:xfrm>
            <a:off x="5215255" y="3488690"/>
            <a:ext cx="0" cy="25146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Line 15"/>
          <p:cNvSpPr/>
          <p:nvPr/>
        </p:nvSpPr>
        <p:spPr>
          <a:xfrm>
            <a:off x="1938655" y="4403090"/>
            <a:ext cx="6096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Oval 16"/>
          <p:cNvSpPr/>
          <p:nvPr/>
        </p:nvSpPr>
        <p:spPr>
          <a:xfrm>
            <a:off x="2548255" y="4326890"/>
            <a:ext cx="152400" cy="152400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2" name="Oval 17"/>
          <p:cNvSpPr/>
          <p:nvPr/>
        </p:nvSpPr>
        <p:spPr>
          <a:xfrm>
            <a:off x="3005455" y="4326890"/>
            <a:ext cx="152400" cy="152400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3" name="Line 18"/>
          <p:cNvSpPr/>
          <p:nvPr/>
        </p:nvSpPr>
        <p:spPr>
          <a:xfrm>
            <a:off x="2624455" y="4250690"/>
            <a:ext cx="4572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Line 19"/>
          <p:cNvSpPr/>
          <p:nvPr/>
        </p:nvSpPr>
        <p:spPr>
          <a:xfrm>
            <a:off x="3157855" y="4403090"/>
            <a:ext cx="6858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" name="Rectangle 20"/>
          <p:cNvSpPr/>
          <p:nvPr/>
        </p:nvSpPr>
        <p:spPr>
          <a:xfrm>
            <a:off x="3843655" y="4174490"/>
            <a:ext cx="838200" cy="457200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X1</a:t>
            </a:r>
          </a:p>
        </p:txBody>
      </p:sp>
      <p:sp>
        <p:nvSpPr>
          <p:cNvPr id="96" name="Line 21"/>
          <p:cNvSpPr/>
          <p:nvPr/>
        </p:nvSpPr>
        <p:spPr>
          <a:xfrm>
            <a:off x="4681855" y="4403090"/>
            <a:ext cx="5334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7" name="Group 22"/>
          <p:cNvGrpSpPr/>
          <p:nvPr/>
        </p:nvGrpSpPr>
        <p:grpSpPr>
          <a:xfrm>
            <a:off x="1938655" y="5393690"/>
            <a:ext cx="3276600" cy="457200"/>
            <a:chOff x="0" y="0"/>
            <a:chExt cx="2064" cy="288"/>
          </a:xfrm>
        </p:grpSpPr>
        <p:sp>
          <p:nvSpPr>
            <p:cNvPr id="98" name="Line 23"/>
            <p:cNvSpPr/>
            <p:nvPr/>
          </p:nvSpPr>
          <p:spPr>
            <a:xfrm>
              <a:off x="0" y="144"/>
              <a:ext cx="38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9" name="Oval 24"/>
            <p:cNvSpPr/>
            <p:nvPr/>
          </p:nvSpPr>
          <p:spPr>
            <a:xfrm>
              <a:off x="384" y="96"/>
              <a:ext cx="96" cy="9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00" name="Oval 25"/>
            <p:cNvSpPr/>
            <p:nvPr/>
          </p:nvSpPr>
          <p:spPr>
            <a:xfrm>
              <a:off x="672" y="96"/>
              <a:ext cx="96" cy="9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01" name="Line 26"/>
            <p:cNvSpPr/>
            <p:nvPr/>
          </p:nvSpPr>
          <p:spPr>
            <a:xfrm>
              <a:off x="432" y="48"/>
              <a:ext cx="2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" name="Line 27"/>
            <p:cNvSpPr/>
            <p:nvPr/>
          </p:nvSpPr>
          <p:spPr>
            <a:xfrm>
              <a:off x="768" y="144"/>
              <a:ext cx="43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" name="Rectangle 28"/>
            <p:cNvSpPr/>
            <p:nvPr/>
          </p:nvSpPr>
          <p:spPr>
            <a:xfrm>
              <a:off x="1200" y="0"/>
              <a:ext cx="528" cy="28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X7</a:t>
              </a:r>
            </a:p>
          </p:txBody>
        </p:sp>
        <p:sp>
          <p:nvSpPr>
            <p:cNvPr id="104" name="Line 29"/>
            <p:cNvSpPr/>
            <p:nvPr/>
          </p:nvSpPr>
          <p:spPr>
            <a:xfrm>
              <a:off x="1728" y="144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aphicFrame>
        <p:nvGraphicFramePr>
          <p:cNvPr id="105" name="Object 30"/>
          <p:cNvGraphicFramePr>
            <a:graphicFrameLocks noChangeAspect="1"/>
          </p:cNvGraphicFramePr>
          <p:nvPr/>
        </p:nvGraphicFramePr>
        <p:xfrm>
          <a:off x="2624455" y="3869690"/>
          <a:ext cx="3810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4" r:id="rId5" imgW="157480" imgH="196850" progId="">
                  <p:embed/>
                </p:oleObj>
              </mc:Choice>
              <mc:Fallback>
                <p:oleObj r:id="rId5" imgW="157480" imgH="196850" progId="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24455" y="3869690"/>
                        <a:ext cx="381000" cy="476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31"/>
          <p:cNvGraphicFramePr>
            <a:graphicFrameLocks noChangeAspect="1"/>
          </p:cNvGraphicFramePr>
          <p:nvPr/>
        </p:nvGraphicFramePr>
        <p:xfrm>
          <a:off x="2624455" y="4936490"/>
          <a:ext cx="4127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5" r:id="rId7" imgW="170815" imgH="196850" progId="">
                  <p:embed/>
                </p:oleObj>
              </mc:Choice>
              <mc:Fallback>
                <p:oleObj r:id="rId7" imgW="170815" imgH="196850" progId="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24455" y="4936490"/>
                        <a:ext cx="412750" cy="476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" name="Oval 32"/>
          <p:cNvSpPr/>
          <p:nvPr/>
        </p:nvSpPr>
        <p:spPr>
          <a:xfrm flipH="1">
            <a:off x="2853055" y="4860290"/>
            <a:ext cx="76200" cy="76200"/>
          </a:xfrm>
          <a:prstGeom prst="ellipse">
            <a:avLst/>
          </a:prstGeom>
          <a:solidFill>
            <a:schemeClr val="tx2"/>
          </a:solidFill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0" name="Oval 33"/>
          <p:cNvSpPr/>
          <p:nvPr/>
        </p:nvSpPr>
        <p:spPr>
          <a:xfrm flipH="1">
            <a:off x="2853055" y="4707890"/>
            <a:ext cx="76200" cy="76200"/>
          </a:xfrm>
          <a:prstGeom prst="ellipse">
            <a:avLst/>
          </a:prstGeom>
          <a:solidFill>
            <a:schemeClr val="tx2"/>
          </a:solidFill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1" name="Oval 34"/>
          <p:cNvSpPr/>
          <p:nvPr/>
        </p:nvSpPr>
        <p:spPr>
          <a:xfrm flipH="1">
            <a:off x="2853055" y="4555490"/>
            <a:ext cx="76200" cy="76200"/>
          </a:xfrm>
          <a:prstGeom prst="ellipse">
            <a:avLst/>
          </a:prstGeom>
          <a:solidFill>
            <a:schemeClr val="tx2"/>
          </a:solidFill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112" name="Group 35"/>
          <p:cNvGrpSpPr/>
          <p:nvPr/>
        </p:nvGrpSpPr>
        <p:grpSpPr>
          <a:xfrm>
            <a:off x="6253480" y="3201353"/>
            <a:ext cx="3167063" cy="3079750"/>
            <a:chOff x="0" y="0"/>
            <a:chExt cx="1995" cy="1940"/>
          </a:xfrm>
        </p:grpSpPr>
        <p:sp>
          <p:nvSpPr>
            <p:cNvPr id="113" name="Line 36"/>
            <p:cNvSpPr/>
            <p:nvPr/>
          </p:nvSpPr>
          <p:spPr>
            <a:xfrm>
              <a:off x="18" y="378"/>
              <a:ext cx="6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4" name="Line 37"/>
            <p:cNvSpPr/>
            <p:nvPr/>
          </p:nvSpPr>
          <p:spPr>
            <a:xfrm flipV="1">
              <a:off x="690" y="282"/>
              <a:ext cx="240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" name="Line 38"/>
            <p:cNvSpPr/>
            <p:nvPr/>
          </p:nvSpPr>
          <p:spPr>
            <a:xfrm>
              <a:off x="930" y="378"/>
              <a:ext cx="57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16" name="Line 39"/>
            <p:cNvSpPr/>
            <p:nvPr/>
          </p:nvSpPr>
          <p:spPr>
            <a:xfrm>
              <a:off x="18" y="378"/>
              <a:ext cx="0" cy="13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7" name="Line 40"/>
            <p:cNvSpPr/>
            <p:nvPr/>
          </p:nvSpPr>
          <p:spPr>
            <a:xfrm>
              <a:off x="18" y="714"/>
              <a:ext cx="6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8" name="Line 41"/>
            <p:cNvSpPr/>
            <p:nvPr/>
          </p:nvSpPr>
          <p:spPr>
            <a:xfrm flipV="1">
              <a:off x="690" y="570"/>
              <a:ext cx="240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9" name="Line 42"/>
            <p:cNvSpPr/>
            <p:nvPr/>
          </p:nvSpPr>
          <p:spPr>
            <a:xfrm>
              <a:off x="930" y="714"/>
              <a:ext cx="57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20" name="Line 43"/>
            <p:cNvSpPr/>
            <p:nvPr/>
          </p:nvSpPr>
          <p:spPr>
            <a:xfrm>
              <a:off x="18" y="1386"/>
              <a:ext cx="62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1" name="Line 44"/>
            <p:cNvSpPr/>
            <p:nvPr/>
          </p:nvSpPr>
          <p:spPr>
            <a:xfrm flipV="1">
              <a:off x="642" y="1242"/>
              <a:ext cx="288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2" name="Line 45"/>
            <p:cNvSpPr/>
            <p:nvPr/>
          </p:nvSpPr>
          <p:spPr>
            <a:xfrm>
              <a:off x="930" y="1386"/>
              <a:ext cx="57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23" name="Line 46"/>
            <p:cNvSpPr/>
            <p:nvPr/>
          </p:nvSpPr>
          <p:spPr>
            <a:xfrm>
              <a:off x="0" y="1728"/>
              <a:ext cx="14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graphicFrame>
          <p:nvGraphicFramePr>
            <p:cNvPr id="124" name="Object 47"/>
            <p:cNvGraphicFramePr>
              <a:graphicFrameLocks noChangeAspect="1"/>
            </p:cNvGraphicFramePr>
            <p:nvPr/>
          </p:nvGraphicFramePr>
          <p:xfrm>
            <a:off x="1043" y="90"/>
            <a:ext cx="233" cy="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46" r:id="rId9" imgW="196215" imgH="157480" progId="">
                    <p:embed/>
                  </p:oleObj>
                </mc:Choice>
                <mc:Fallback>
                  <p:oleObj r:id="rId9" imgW="196215" imgH="157480" progId="">
                    <p:embed/>
                    <p:pic>
                      <p:nvPicPr>
                        <p:cNvPr id="0" name="图片 308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043" y="90"/>
                          <a:ext cx="233" cy="1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6" name="Object 48"/>
            <p:cNvGraphicFramePr>
              <a:graphicFrameLocks noChangeAspect="1"/>
            </p:cNvGraphicFramePr>
            <p:nvPr/>
          </p:nvGraphicFramePr>
          <p:xfrm>
            <a:off x="1043" y="499"/>
            <a:ext cx="202" cy="1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47" r:id="rId11" imgW="170180" imgH="144145" progId="">
                    <p:embed/>
                  </p:oleObj>
                </mc:Choice>
                <mc:Fallback>
                  <p:oleObj r:id="rId11" imgW="170180" imgH="144145" progId="">
                    <p:embed/>
                    <p:pic>
                      <p:nvPicPr>
                        <p:cNvPr id="0" name="图片 3082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043" y="499"/>
                          <a:ext cx="202" cy="17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8" name="Object 49"/>
            <p:cNvGraphicFramePr>
              <a:graphicFrameLocks noChangeAspect="1"/>
            </p:cNvGraphicFramePr>
            <p:nvPr/>
          </p:nvGraphicFramePr>
          <p:xfrm>
            <a:off x="997" y="1134"/>
            <a:ext cx="233" cy="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48" r:id="rId13" imgW="196215" imgH="157480" progId="">
                    <p:embed/>
                  </p:oleObj>
                </mc:Choice>
                <mc:Fallback>
                  <p:oleObj r:id="rId13" imgW="196215" imgH="157480" progId="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97" y="1134"/>
                          <a:ext cx="233" cy="1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0" name="Oval 50"/>
            <p:cNvSpPr/>
            <p:nvPr/>
          </p:nvSpPr>
          <p:spPr>
            <a:xfrm flipH="1">
              <a:off x="786" y="810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31" name="Oval 51"/>
            <p:cNvSpPr/>
            <p:nvPr/>
          </p:nvSpPr>
          <p:spPr>
            <a:xfrm flipH="1">
              <a:off x="786" y="906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32" name="Oval 52"/>
            <p:cNvSpPr/>
            <p:nvPr/>
          </p:nvSpPr>
          <p:spPr>
            <a:xfrm flipH="1">
              <a:off x="786" y="1050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33" name="Object 53"/>
            <p:cNvGraphicFramePr>
              <a:graphicFrameLocks noChangeAspect="1"/>
            </p:cNvGraphicFramePr>
            <p:nvPr/>
          </p:nvGraphicFramePr>
          <p:xfrm>
            <a:off x="1451" y="0"/>
            <a:ext cx="26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49" r:id="rId15" imgW="170815" imgH="196850" progId="">
                    <p:embed/>
                  </p:oleObj>
                </mc:Choice>
                <mc:Fallback>
                  <p:oleObj r:id="rId15" imgW="170815" imgH="196850" progId="">
                    <p:embed/>
                    <p:pic>
                      <p:nvPicPr>
                        <p:cNvPr id="0" name="图片 3083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451" y="0"/>
                          <a:ext cx="26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5" name="Object 54"/>
            <p:cNvGraphicFramePr>
              <a:graphicFrameLocks noChangeAspect="1"/>
            </p:cNvGraphicFramePr>
            <p:nvPr/>
          </p:nvGraphicFramePr>
          <p:xfrm>
            <a:off x="1496" y="453"/>
            <a:ext cx="24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50" r:id="rId17" imgW="157480" imgH="196850" progId="">
                    <p:embed/>
                  </p:oleObj>
                </mc:Choice>
                <mc:Fallback>
                  <p:oleObj r:id="rId17" imgW="157480" imgH="196850" progId="">
                    <p:embed/>
                    <p:pic>
                      <p:nvPicPr>
                        <p:cNvPr id="0" name="图片 3081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496" y="453"/>
                          <a:ext cx="24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7" name="Object 55"/>
            <p:cNvGraphicFramePr>
              <a:graphicFrameLocks noChangeAspect="1"/>
            </p:cNvGraphicFramePr>
            <p:nvPr/>
          </p:nvGraphicFramePr>
          <p:xfrm>
            <a:off x="1496" y="1088"/>
            <a:ext cx="26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51" r:id="rId19" imgW="170815" imgH="196850" progId="">
                    <p:embed/>
                  </p:oleObj>
                </mc:Choice>
                <mc:Fallback>
                  <p:oleObj r:id="rId19" imgW="170815" imgH="196850" progId="">
                    <p:embed/>
                    <p:pic>
                      <p:nvPicPr>
                        <p:cNvPr id="0" name="图片 3079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496" y="1088"/>
                          <a:ext cx="26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" name="Object 56"/>
            <p:cNvGraphicFramePr>
              <a:graphicFrameLocks noChangeAspect="1"/>
            </p:cNvGraphicFramePr>
            <p:nvPr/>
          </p:nvGraphicFramePr>
          <p:xfrm>
            <a:off x="1406" y="1728"/>
            <a:ext cx="476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52" r:id="rId21" imgW="348615" imgH="154940" progId="">
                    <p:embed/>
                  </p:oleObj>
                </mc:Choice>
                <mc:Fallback>
                  <p:oleObj r:id="rId21" imgW="348615" imgH="154940" progId="">
                    <p:embed/>
                    <p:pic>
                      <p:nvPicPr>
                        <p:cNvPr id="0" name="图片 3084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1406" y="1728"/>
                          <a:ext cx="476" cy="2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1" name="Rectangle 57"/>
            <p:cNvSpPr/>
            <p:nvPr/>
          </p:nvSpPr>
          <p:spPr>
            <a:xfrm>
              <a:off x="1587" y="1547"/>
              <a:ext cx="30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</a:rPr>
                <a:t>～</a:t>
              </a:r>
            </a:p>
          </p:txBody>
        </p:sp>
        <p:sp>
          <p:nvSpPr>
            <p:cNvPr id="142" name="Line 58"/>
            <p:cNvSpPr/>
            <p:nvPr/>
          </p:nvSpPr>
          <p:spPr>
            <a:xfrm>
              <a:off x="1496" y="367"/>
              <a:ext cx="49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" name="Line 59"/>
            <p:cNvSpPr/>
            <p:nvPr/>
          </p:nvSpPr>
          <p:spPr>
            <a:xfrm>
              <a:off x="1995" y="367"/>
              <a:ext cx="0" cy="136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44" name="Line 60"/>
            <p:cNvSpPr/>
            <p:nvPr/>
          </p:nvSpPr>
          <p:spPr>
            <a:xfrm>
              <a:off x="1542" y="730"/>
              <a:ext cx="45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5" name="Line 61"/>
            <p:cNvSpPr/>
            <p:nvPr/>
          </p:nvSpPr>
          <p:spPr>
            <a:xfrm>
              <a:off x="1542" y="1411"/>
              <a:ext cx="45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6" name="Oval 62"/>
            <p:cNvSpPr/>
            <p:nvPr/>
          </p:nvSpPr>
          <p:spPr>
            <a:xfrm>
              <a:off x="1451" y="272"/>
              <a:ext cx="182" cy="18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47" name="Oval 63"/>
            <p:cNvSpPr/>
            <p:nvPr/>
          </p:nvSpPr>
          <p:spPr>
            <a:xfrm>
              <a:off x="1451" y="635"/>
              <a:ext cx="182" cy="18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48" name="Oval 64"/>
            <p:cNvSpPr/>
            <p:nvPr/>
          </p:nvSpPr>
          <p:spPr>
            <a:xfrm>
              <a:off x="1451" y="1315"/>
              <a:ext cx="182" cy="18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 advClick="0">
    <p:wedg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22320" y="9588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7.1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可编程控制器概述</a:t>
            </a:r>
            <a:endParaRPr lang="zh-CN" altLang="en-US"/>
          </a:p>
        </p:txBody>
      </p:sp>
      <p:grpSp>
        <p:nvGrpSpPr>
          <p:cNvPr id="2" name="Group 3"/>
          <p:cNvGrpSpPr/>
          <p:nvPr/>
        </p:nvGrpSpPr>
        <p:grpSpPr>
          <a:xfrm>
            <a:off x="2127250" y="1075690"/>
            <a:ext cx="6553200" cy="2016125"/>
            <a:chOff x="363" y="0"/>
            <a:chExt cx="4128" cy="1270"/>
          </a:xfrm>
        </p:grpSpPr>
        <p:grpSp>
          <p:nvGrpSpPr>
            <p:cNvPr id="14340" name="Group 5"/>
            <p:cNvGrpSpPr/>
            <p:nvPr/>
          </p:nvGrpSpPr>
          <p:grpSpPr>
            <a:xfrm>
              <a:off x="363" y="0"/>
              <a:ext cx="2949" cy="1270"/>
              <a:chOff x="0" y="0"/>
              <a:chExt cx="2949" cy="1270"/>
            </a:xfrm>
          </p:grpSpPr>
          <p:sp>
            <p:nvSpPr>
              <p:cNvPr id="14341" name="Line 6"/>
              <p:cNvSpPr/>
              <p:nvPr/>
            </p:nvSpPr>
            <p:spPr>
              <a:xfrm>
                <a:off x="0" y="182"/>
                <a:ext cx="0" cy="90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42" name="Line 7"/>
              <p:cNvSpPr/>
              <p:nvPr/>
            </p:nvSpPr>
            <p:spPr>
              <a:xfrm>
                <a:off x="0" y="590"/>
                <a:ext cx="317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43" name="Line 8"/>
              <p:cNvSpPr/>
              <p:nvPr/>
            </p:nvSpPr>
            <p:spPr>
              <a:xfrm>
                <a:off x="680" y="590"/>
                <a:ext cx="363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44" name="Oval 9"/>
              <p:cNvSpPr/>
              <p:nvPr/>
            </p:nvSpPr>
            <p:spPr>
              <a:xfrm>
                <a:off x="317" y="544"/>
                <a:ext cx="91" cy="91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45" name="Oval 10"/>
              <p:cNvSpPr/>
              <p:nvPr/>
            </p:nvSpPr>
            <p:spPr>
              <a:xfrm>
                <a:off x="589" y="544"/>
                <a:ext cx="91" cy="91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46" name="Line 11"/>
              <p:cNvSpPr/>
              <p:nvPr/>
            </p:nvSpPr>
            <p:spPr>
              <a:xfrm>
                <a:off x="363" y="499"/>
                <a:ext cx="317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47" name="Line 12"/>
              <p:cNvSpPr/>
              <p:nvPr/>
            </p:nvSpPr>
            <p:spPr>
              <a:xfrm>
                <a:off x="499" y="318"/>
                <a:ext cx="0" cy="18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48" name="Oval 13"/>
              <p:cNvSpPr/>
              <p:nvPr/>
            </p:nvSpPr>
            <p:spPr>
              <a:xfrm>
                <a:off x="1043" y="544"/>
                <a:ext cx="91" cy="91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49" name="Line 14"/>
              <p:cNvSpPr/>
              <p:nvPr/>
            </p:nvSpPr>
            <p:spPr>
              <a:xfrm>
                <a:off x="1134" y="590"/>
                <a:ext cx="226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50" name="Oval 15"/>
              <p:cNvSpPr/>
              <p:nvPr/>
            </p:nvSpPr>
            <p:spPr>
              <a:xfrm>
                <a:off x="1360" y="454"/>
                <a:ext cx="499" cy="317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</a:rPr>
                  <a:t>X000</a:t>
                </a:r>
              </a:p>
            </p:txBody>
          </p:sp>
          <p:sp>
            <p:nvSpPr>
              <p:cNvPr id="14351" name="Line 16"/>
              <p:cNvSpPr/>
              <p:nvPr/>
            </p:nvSpPr>
            <p:spPr>
              <a:xfrm>
                <a:off x="1859" y="590"/>
                <a:ext cx="31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52" name="Line 17"/>
              <p:cNvSpPr/>
              <p:nvPr/>
            </p:nvSpPr>
            <p:spPr>
              <a:xfrm>
                <a:off x="2177" y="227"/>
                <a:ext cx="0" cy="90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53" name="Line 18"/>
              <p:cNvSpPr/>
              <p:nvPr/>
            </p:nvSpPr>
            <p:spPr>
              <a:xfrm>
                <a:off x="2222" y="363"/>
                <a:ext cx="31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54" name="Line 19"/>
              <p:cNvSpPr/>
              <p:nvPr/>
            </p:nvSpPr>
            <p:spPr>
              <a:xfrm>
                <a:off x="2540" y="272"/>
                <a:ext cx="0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55" name="Line 20"/>
              <p:cNvSpPr/>
              <p:nvPr/>
            </p:nvSpPr>
            <p:spPr>
              <a:xfrm>
                <a:off x="2631" y="272"/>
                <a:ext cx="0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56" name="Line 21"/>
              <p:cNvSpPr/>
              <p:nvPr/>
            </p:nvSpPr>
            <p:spPr>
              <a:xfrm>
                <a:off x="2631" y="363"/>
                <a:ext cx="31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57" name="Line 22"/>
              <p:cNvSpPr/>
              <p:nvPr/>
            </p:nvSpPr>
            <p:spPr>
              <a:xfrm>
                <a:off x="2222" y="907"/>
                <a:ext cx="31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58" name="Line 23"/>
              <p:cNvSpPr/>
              <p:nvPr/>
            </p:nvSpPr>
            <p:spPr>
              <a:xfrm>
                <a:off x="2540" y="816"/>
                <a:ext cx="0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59" name="Line 24"/>
              <p:cNvSpPr/>
              <p:nvPr/>
            </p:nvSpPr>
            <p:spPr>
              <a:xfrm>
                <a:off x="2631" y="816"/>
                <a:ext cx="0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60" name="Line 25"/>
              <p:cNvSpPr/>
              <p:nvPr/>
            </p:nvSpPr>
            <p:spPr>
              <a:xfrm>
                <a:off x="2631" y="907"/>
                <a:ext cx="31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61" name="Line 26"/>
              <p:cNvSpPr/>
              <p:nvPr/>
            </p:nvSpPr>
            <p:spPr>
              <a:xfrm flipV="1">
                <a:off x="2448" y="817"/>
                <a:ext cx="273" cy="18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62" name="Rectangle 27"/>
              <p:cNvSpPr/>
              <p:nvPr/>
            </p:nvSpPr>
            <p:spPr>
              <a:xfrm>
                <a:off x="680" y="680"/>
                <a:ext cx="543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</a:rPr>
                  <a:t>X000</a:t>
                </a: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63" name="Rectangle 28"/>
              <p:cNvSpPr/>
              <p:nvPr/>
            </p:nvSpPr>
            <p:spPr>
              <a:xfrm>
                <a:off x="2404" y="0"/>
                <a:ext cx="543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</a:rPr>
                  <a:t>X000</a:t>
                </a: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64" name="Rectangle 29"/>
              <p:cNvSpPr/>
              <p:nvPr/>
            </p:nvSpPr>
            <p:spPr>
              <a:xfrm>
                <a:off x="2404" y="499"/>
                <a:ext cx="543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</a:rPr>
                  <a:t>X000</a:t>
                </a: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65" name="Line 30"/>
              <p:cNvSpPr/>
              <p:nvPr/>
            </p:nvSpPr>
            <p:spPr>
              <a:xfrm>
                <a:off x="1179" y="0"/>
                <a:ext cx="0" cy="127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66" name="Rectangle 31"/>
              <p:cNvSpPr/>
              <p:nvPr/>
            </p:nvSpPr>
            <p:spPr>
              <a:xfrm>
                <a:off x="317" y="0"/>
                <a:ext cx="457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</a:rPr>
                  <a:t>PB1</a:t>
                </a:r>
                <a:endParaRPr lang="zh-CN" altLang="en-US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4367" name="Text Box 32"/>
            <p:cNvSpPr txBox="1"/>
            <p:nvPr/>
          </p:nvSpPr>
          <p:spPr>
            <a:xfrm>
              <a:off x="1724" y="91"/>
              <a:ext cx="703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线圈</a:t>
              </a:r>
            </a:p>
          </p:txBody>
        </p:sp>
        <p:sp>
          <p:nvSpPr>
            <p:cNvPr id="14368" name="Text Box 33"/>
            <p:cNvSpPr txBox="1"/>
            <p:nvPr/>
          </p:nvSpPr>
          <p:spPr>
            <a:xfrm>
              <a:off x="3311" y="0"/>
              <a:ext cx="118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常开触点</a:t>
              </a:r>
            </a:p>
          </p:txBody>
        </p:sp>
        <p:sp>
          <p:nvSpPr>
            <p:cNvPr id="14369" name="Text Box 34"/>
            <p:cNvSpPr txBox="1"/>
            <p:nvPr/>
          </p:nvSpPr>
          <p:spPr>
            <a:xfrm>
              <a:off x="3311" y="499"/>
              <a:ext cx="118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常闭触点</a:t>
              </a:r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1567180" y="3513455"/>
            <a:ext cx="437642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PB1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（常开按钮）按下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533525" y="4846955"/>
            <a:ext cx="92513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、线圈得电，输入继电器常开触点闭合，常闭触点断开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0660" y="4229735"/>
            <a:ext cx="92513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、线圈得电，输入继电器常开触点断开，常闭触点闭合</a:t>
            </a:r>
            <a:endParaRPr lang="zh-CN" altLang="en-US"/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22320" y="9588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7.1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可编程控制器概述</a:t>
            </a:r>
            <a:endParaRPr lang="zh-CN" altLang="en-US"/>
          </a:p>
        </p:txBody>
      </p:sp>
      <p:sp>
        <p:nvSpPr>
          <p:cNvPr id="14338" name="Text Box 2"/>
          <p:cNvSpPr txBox="1"/>
          <p:nvPr/>
        </p:nvSpPr>
        <p:spPr>
          <a:xfrm>
            <a:off x="1702753" y="5738495"/>
            <a:ext cx="58324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输入继电器常开触点状态取决于输入点的</a:t>
            </a:r>
          </a:p>
        </p:txBody>
      </p:sp>
      <p:grpSp>
        <p:nvGrpSpPr>
          <p:cNvPr id="14372" name="Group 37"/>
          <p:cNvGrpSpPr/>
          <p:nvPr/>
        </p:nvGrpSpPr>
        <p:grpSpPr>
          <a:xfrm>
            <a:off x="2063750" y="1358900"/>
            <a:ext cx="4681855" cy="2016125"/>
            <a:chOff x="0" y="0"/>
            <a:chExt cx="2949" cy="1270"/>
          </a:xfrm>
        </p:grpSpPr>
        <p:sp>
          <p:nvSpPr>
            <p:cNvPr id="14373" name="Line 38"/>
            <p:cNvSpPr/>
            <p:nvPr/>
          </p:nvSpPr>
          <p:spPr>
            <a:xfrm>
              <a:off x="0" y="182"/>
              <a:ext cx="0" cy="90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74" name="Line 39"/>
            <p:cNvSpPr/>
            <p:nvPr/>
          </p:nvSpPr>
          <p:spPr>
            <a:xfrm>
              <a:off x="0" y="590"/>
              <a:ext cx="31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75" name="Line 40"/>
            <p:cNvSpPr/>
            <p:nvPr/>
          </p:nvSpPr>
          <p:spPr>
            <a:xfrm>
              <a:off x="680" y="590"/>
              <a:ext cx="3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76" name="Oval 41"/>
            <p:cNvSpPr/>
            <p:nvPr/>
          </p:nvSpPr>
          <p:spPr>
            <a:xfrm>
              <a:off x="317" y="544"/>
              <a:ext cx="91" cy="91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4377" name="Oval 42"/>
            <p:cNvSpPr/>
            <p:nvPr/>
          </p:nvSpPr>
          <p:spPr>
            <a:xfrm>
              <a:off x="589" y="544"/>
              <a:ext cx="91" cy="91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4378" name="Line 43"/>
            <p:cNvSpPr/>
            <p:nvPr/>
          </p:nvSpPr>
          <p:spPr>
            <a:xfrm>
              <a:off x="363" y="680"/>
              <a:ext cx="31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79" name="Line 44"/>
            <p:cNvSpPr/>
            <p:nvPr/>
          </p:nvSpPr>
          <p:spPr>
            <a:xfrm>
              <a:off x="499" y="408"/>
              <a:ext cx="0" cy="2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0" name="Oval 45"/>
            <p:cNvSpPr/>
            <p:nvPr/>
          </p:nvSpPr>
          <p:spPr>
            <a:xfrm>
              <a:off x="1043" y="544"/>
              <a:ext cx="91" cy="91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4381" name="Line 46"/>
            <p:cNvSpPr/>
            <p:nvPr/>
          </p:nvSpPr>
          <p:spPr>
            <a:xfrm>
              <a:off x="1134" y="590"/>
              <a:ext cx="22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2" name="Oval 47"/>
            <p:cNvSpPr/>
            <p:nvPr/>
          </p:nvSpPr>
          <p:spPr>
            <a:xfrm>
              <a:off x="1360" y="454"/>
              <a:ext cx="499" cy="317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</a:rPr>
                <a:t>X001</a:t>
              </a:r>
            </a:p>
          </p:txBody>
        </p:sp>
        <p:sp>
          <p:nvSpPr>
            <p:cNvPr id="14383" name="Line 48"/>
            <p:cNvSpPr/>
            <p:nvPr/>
          </p:nvSpPr>
          <p:spPr>
            <a:xfrm>
              <a:off x="1859" y="590"/>
              <a:ext cx="31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4" name="Line 49"/>
            <p:cNvSpPr/>
            <p:nvPr/>
          </p:nvSpPr>
          <p:spPr>
            <a:xfrm>
              <a:off x="2177" y="227"/>
              <a:ext cx="0" cy="90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5" name="Line 50"/>
            <p:cNvSpPr/>
            <p:nvPr/>
          </p:nvSpPr>
          <p:spPr>
            <a:xfrm>
              <a:off x="2222" y="363"/>
              <a:ext cx="31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6" name="Line 51"/>
            <p:cNvSpPr/>
            <p:nvPr/>
          </p:nvSpPr>
          <p:spPr>
            <a:xfrm>
              <a:off x="2540" y="272"/>
              <a:ext cx="0" cy="18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7" name="Line 52"/>
            <p:cNvSpPr/>
            <p:nvPr/>
          </p:nvSpPr>
          <p:spPr>
            <a:xfrm>
              <a:off x="2631" y="272"/>
              <a:ext cx="0" cy="18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8" name="Line 53"/>
            <p:cNvSpPr/>
            <p:nvPr/>
          </p:nvSpPr>
          <p:spPr>
            <a:xfrm>
              <a:off x="2631" y="363"/>
              <a:ext cx="31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9" name="Line 54"/>
            <p:cNvSpPr/>
            <p:nvPr/>
          </p:nvSpPr>
          <p:spPr>
            <a:xfrm>
              <a:off x="2222" y="907"/>
              <a:ext cx="31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90" name="Line 55"/>
            <p:cNvSpPr/>
            <p:nvPr/>
          </p:nvSpPr>
          <p:spPr>
            <a:xfrm>
              <a:off x="2540" y="816"/>
              <a:ext cx="0" cy="18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91" name="Line 56"/>
            <p:cNvSpPr/>
            <p:nvPr/>
          </p:nvSpPr>
          <p:spPr>
            <a:xfrm>
              <a:off x="2631" y="816"/>
              <a:ext cx="0" cy="18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92" name="Line 57"/>
            <p:cNvSpPr/>
            <p:nvPr/>
          </p:nvSpPr>
          <p:spPr>
            <a:xfrm>
              <a:off x="2631" y="907"/>
              <a:ext cx="31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93" name="Line 58"/>
            <p:cNvSpPr/>
            <p:nvPr/>
          </p:nvSpPr>
          <p:spPr>
            <a:xfrm flipV="1">
              <a:off x="2448" y="817"/>
              <a:ext cx="273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94" name="Rectangle 59"/>
            <p:cNvSpPr/>
            <p:nvPr/>
          </p:nvSpPr>
          <p:spPr>
            <a:xfrm>
              <a:off x="680" y="680"/>
              <a:ext cx="54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X001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4395" name="Rectangle 60"/>
            <p:cNvSpPr/>
            <p:nvPr/>
          </p:nvSpPr>
          <p:spPr>
            <a:xfrm>
              <a:off x="2404" y="0"/>
              <a:ext cx="54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X001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4396" name="Rectangle 61"/>
            <p:cNvSpPr/>
            <p:nvPr/>
          </p:nvSpPr>
          <p:spPr>
            <a:xfrm>
              <a:off x="2404" y="499"/>
              <a:ext cx="54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X001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4397" name="Line 62"/>
            <p:cNvSpPr/>
            <p:nvPr/>
          </p:nvSpPr>
          <p:spPr>
            <a:xfrm>
              <a:off x="1179" y="0"/>
              <a:ext cx="0" cy="127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4398" name="Rectangle 63"/>
            <p:cNvSpPr/>
            <p:nvPr/>
          </p:nvSpPr>
          <p:spPr>
            <a:xfrm>
              <a:off x="317" y="0"/>
              <a:ext cx="45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</a:rPr>
                <a:t>PB2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4400" name="Rectangle 64"/>
          <p:cNvSpPr/>
          <p:nvPr/>
        </p:nvSpPr>
        <p:spPr>
          <a:xfrm>
            <a:off x="7920990" y="5738495"/>
            <a:ext cx="793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通断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567180" y="3513455"/>
            <a:ext cx="437642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PB2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（常闭按钮）按下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533525" y="4846955"/>
            <a:ext cx="92513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、线圈断电，输入继电器常开触点闭合，常闭触点断开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70660" y="4229735"/>
            <a:ext cx="92513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、线圈断电，输入继电器常开触点断开，常闭触点闭合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/>
      <p:bldP spid="1440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22320" y="9588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7.1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可编程控制器概述</a:t>
            </a:r>
            <a:endParaRPr lang="zh-CN" altLang="en-US"/>
          </a:p>
        </p:txBody>
      </p:sp>
      <p:sp>
        <p:nvSpPr>
          <p:cNvPr id="15362" name="Rectangle 3"/>
          <p:cNvSpPr/>
          <p:nvPr/>
        </p:nvSpPr>
        <p:spPr>
          <a:xfrm>
            <a:off x="981075" y="779145"/>
            <a:ext cx="10059035" cy="19996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</a:rPr>
              <a:t>3</a:t>
            </a:r>
            <a:r>
              <a:rPr lang="zh-CN" altLang="en-US" sz="2800" b="1" dirty="0">
                <a:latin typeface="Times New Roman" panose="02020603050405020304" pitchFamily="18" charset="0"/>
              </a:rPr>
              <a:t>、</a:t>
            </a:r>
            <a:r>
              <a:rPr lang="en-US" altLang="zh-CN" sz="2800" b="1" dirty="0">
                <a:latin typeface="Times New Roman" panose="02020603050405020304" pitchFamily="18" charset="0"/>
              </a:rPr>
              <a:t>PLC</a:t>
            </a:r>
            <a:r>
              <a:rPr lang="zh-CN" altLang="en-US" sz="2800" b="1" dirty="0">
                <a:latin typeface="Times New Roman" panose="02020603050405020304" pitchFamily="18" charset="0"/>
              </a:rPr>
              <a:t>的软件系统</a:t>
            </a:r>
          </a:p>
          <a:p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</a:rPr>
              <a:t>）系统程序监控程序、解释程序、模块化子程序。</a:t>
            </a:r>
          </a:p>
          <a:p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</a:rPr>
              <a:t>）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用户程序</a:t>
            </a:r>
          </a:p>
          <a:p>
            <a:r>
              <a:rPr lang="zh-CN" altLang="en-US" sz="2400" b="1" dirty="0">
                <a:latin typeface="Times New Roman" panose="02020603050405020304" pitchFamily="18" charset="0"/>
              </a:rPr>
              <a:t>利用系统开发软件，根据控制功能要求，将元器件及功能模块用适当语言连接起来。生成用户程序。</a:t>
            </a:r>
          </a:p>
        </p:txBody>
      </p:sp>
      <p:grpSp>
        <p:nvGrpSpPr>
          <p:cNvPr id="2" name="Group 4"/>
          <p:cNvGrpSpPr/>
          <p:nvPr/>
        </p:nvGrpSpPr>
        <p:grpSpPr>
          <a:xfrm>
            <a:off x="1175068" y="3356928"/>
            <a:ext cx="7921625" cy="2305050"/>
            <a:chOff x="0" y="0"/>
            <a:chExt cx="4990" cy="1452"/>
          </a:xfrm>
        </p:grpSpPr>
        <p:sp>
          <p:nvSpPr>
            <p:cNvPr id="3" name="Rectangle 5"/>
            <p:cNvSpPr/>
            <p:nvPr/>
          </p:nvSpPr>
          <p:spPr>
            <a:xfrm>
              <a:off x="505" y="182"/>
              <a:ext cx="432" cy="22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COM</a:t>
              </a:r>
            </a:p>
          </p:txBody>
        </p:sp>
        <p:sp>
          <p:nvSpPr>
            <p:cNvPr id="5" name="Rectangle 6"/>
            <p:cNvSpPr/>
            <p:nvPr/>
          </p:nvSpPr>
          <p:spPr>
            <a:xfrm>
              <a:off x="505" y="681"/>
              <a:ext cx="432" cy="22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X0</a:t>
              </a:r>
            </a:p>
          </p:txBody>
        </p:sp>
        <p:sp>
          <p:nvSpPr>
            <p:cNvPr id="6" name="Rectangle 7"/>
            <p:cNvSpPr/>
            <p:nvPr/>
          </p:nvSpPr>
          <p:spPr>
            <a:xfrm>
              <a:off x="505" y="1180"/>
              <a:ext cx="432" cy="22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X1</a:t>
              </a:r>
            </a:p>
          </p:txBody>
        </p:sp>
        <p:sp>
          <p:nvSpPr>
            <p:cNvPr id="7" name="Oval 8"/>
            <p:cNvSpPr/>
            <p:nvPr/>
          </p:nvSpPr>
          <p:spPr>
            <a:xfrm>
              <a:off x="1045" y="681"/>
              <a:ext cx="397" cy="27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X0</a:t>
              </a:r>
            </a:p>
          </p:txBody>
        </p:sp>
        <p:sp>
          <p:nvSpPr>
            <p:cNvPr id="8" name="Oval 9"/>
            <p:cNvSpPr/>
            <p:nvPr/>
          </p:nvSpPr>
          <p:spPr>
            <a:xfrm>
              <a:off x="1045" y="1180"/>
              <a:ext cx="397" cy="27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X1</a:t>
              </a:r>
            </a:p>
          </p:txBody>
        </p:sp>
        <p:sp>
          <p:nvSpPr>
            <p:cNvPr id="9" name="Oval 10"/>
            <p:cNvSpPr/>
            <p:nvPr/>
          </p:nvSpPr>
          <p:spPr>
            <a:xfrm>
              <a:off x="2487" y="273"/>
              <a:ext cx="397" cy="27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Y0</a:t>
              </a:r>
            </a:p>
          </p:txBody>
        </p:sp>
        <p:sp>
          <p:nvSpPr>
            <p:cNvPr id="10" name="Rectangle 11"/>
            <p:cNvSpPr/>
            <p:nvPr/>
          </p:nvSpPr>
          <p:spPr>
            <a:xfrm>
              <a:off x="3605" y="273"/>
              <a:ext cx="477" cy="22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Y0</a:t>
              </a:r>
            </a:p>
          </p:txBody>
        </p:sp>
        <p:sp>
          <p:nvSpPr>
            <p:cNvPr id="11" name="Rectangle 12"/>
            <p:cNvSpPr/>
            <p:nvPr/>
          </p:nvSpPr>
          <p:spPr>
            <a:xfrm>
              <a:off x="3605" y="817"/>
              <a:ext cx="523" cy="22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COM1</a:t>
              </a:r>
            </a:p>
          </p:txBody>
        </p:sp>
        <p:sp>
          <p:nvSpPr>
            <p:cNvPr id="12" name="Line 13"/>
            <p:cNvSpPr/>
            <p:nvPr/>
          </p:nvSpPr>
          <p:spPr>
            <a:xfrm>
              <a:off x="0" y="817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" name="Line 14"/>
            <p:cNvSpPr/>
            <p:nvPr/>
          </p:nvSpPr>
          <p:spPr>
            <a:xfrm>
              <a:off x="288" y="817"/>
              <a:ext cx="21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4" name="Group 15"/>
            <p:cNvGrpSpPr/>
            <p:nvPr/>
          </p:nvGrpSpPr>
          <p:grpSpPr>
            <a:xfrm>
              <a:off x="144" y="635"/>
              <a:ext cx="144" cy="182"/>
              <a:chOff x="0" y="0"/>
              <a:chExt cx="182" cy="182"/>
            </a:xfrm>
          </p:grpSpPr>
          <p:sp>
            <p:nvSpPr>
              <p:cNvPr id="15" name="Line 16"/>
              <p:cNvSpPr/>
              <p:nvPr/>
            </p:nvSpPr>
            <p:spPr>
              <a:xfrm flipV="1">
                <a:off x="0" y="91"/>
                <a:ext cx="182" cy="9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" name="Line 17"/>
              <p:cNvSpPr/>
              <p:nvPr/>
            </p:nvSpPr>
            <p:spPr>
              <a:xfrm>
                <a:off x="91" y="0"/>
                <a:ext cx="0" cy="1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" name="Line 18"/>
              <p:cNvSpPr/>
              <p:nvPr/>
            </p:nvSpPr>
            <p:spPr>
              <a:xfrm>
                <a:off x="0" y="0"/>
                <a:ext cx="18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8" name="Line 19"/>
              <p:cNvSpPr/>
              <p:nvPr/>
            </p:nvSpPr>
            <p:spPr>
              <a:xfrm>
                <a:off x="0" y="0"/>
                <a:ext cx="0" cy="4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" name="Line 20"/>
              <p:cNvSpPr/>
              <p:nvPr/>
            </p:nvSpPr>
            <p:spPr>
              <a:xfrm>
                <a:off x="182" y="0"/>
                <a:ext cx="0" cy="4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0" name="Group 21"/>
            <p:cNvGrpSpPr/>
            <p:nvPr/>
          </p:nvGrpSpPr>
          <p:grpSpPr>
            <a:xfrm>
              <a:off x="144" y="1134"/>
              <a:ext cx="144" cy="182"/>
              <a:chOff x="0" y="0"/>
              <a:chExt cx="182" cy="182"/>
            </a:xfrm>
          </p:grpSpPr>
          <p:sp>
            <p:nvSpPr>
              <p:cNvPr id="21" name="Line 22"/>
              <p:cNvSpPr/>
              <p:nvPr/>
            </p:nvSpPr>
            <p:spPr>
              <a:xfrm flipV="1">
                <a:off x="0" y="91"/>
                <a:ext cx="182" cy="9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" name="Line 23"/>
              <p:cNvSpPr/>
              <p:nvPr/>
            </p:nvSpPr>
            <p:spPr>
              <a:xfrm>
                <a:off x="91" y="0"/>
                <a:ext cx="0" cy="1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3" name="Line 24"/>
              <p:cNvSpPr/>
              <p:nvPr/>
            </p:nvSpPr>
            <p:spPr>
              <a:xfrm>
                <a:off x="0" y="0"/>
                <a:ext cx="18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" name="Line 25"/>
              <p:cNvSpPr/>
              <p:nvPr/>
            </p:nvSpPr>
            <p:spPr>
              <a:xfrm>
                <a:off x="0" y="0"/>
                <a:ext cx="0" cy="4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" name="Line 26"/>
              <p:cNvSpPr/>
              <p:nvPr/>
            </p:nvSpPr>
            <p:spPr>
              <a:xfrm>
                <a:off x="182" y="0"/>
                <a:ext cx="0" cy="4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6" name="Line 27"/>
            <p:cNvSpPr/>
            <p:nvPr/>
          </p:nvSpPr>
          <p:spPr>
            <a:xfrm>
              <a:off x="288" y="1316"/>
              <a:ext cx="21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" name="Line 28"/>
            <p:cNvSpPr/>
            <p:nvPr/>
          </p:nvSpPr>
          <p:spPr>
            <a:xfrm>
              <a:off x="0" y="817"/>
              <a:ext cx="0" cy="49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" name="Line 29"/>
            <p:cNvSpPr/>
            <p:nvPr/>
          </p:nvSpPr>
          <p:spPr>
            <a:xfrm>
              <a:off x="0" y="1316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" name="Line 30"/>
            <p:cNvSpPr/>
            <p:nvPr/>
          </p:nvSpPr>
          <p:spPr>
            <a:xfrm flipH="1">
              <a:off x="0" y="318"/>
              <a:ext cx="50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" name="Line 31"/>
            <p:cNvSpPr/>
            <p:nvPr/>
          </p:nvSpPr>
          <p:spPr>
            <a:xfrm flipV="1">
              <a:off x="0" y="318"/>
              <a:ext cx="0" cy="5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" name="Line 32"/>
            <p:cNvSpPr/>
            <p:nvPr/>
          </p:nvSpPr>
          <p:spPr>
            <a:xfrm>
              <a:off x="937" y="318"/>
              <a:ext cx="1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" name="Line 33"/>
            <p:cNvSpPr/>
            <p:nvPr/>
          </p:nvSpPr>
          <p:spPr>
            <a:xfrm>
              <a:off x="1117" y="273"/>
              <a:ext cx="0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" name="Line 34"/>
            <p:cNvSpPr/>
            <p:nvPr/>
          </p:nvSpPr>
          <p:spPr>
            <a:xfrm>
              <a:off x="1153" y="227"/>
              <a:ext cx="0" cy="18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" name="Line 35"/>
            <p:cNvSpPr/>
            <p:nvPr/>
          </p:nvSpPr>
          <p:spPr>
            <a:xfrm>
              <a:off x="1153" y="318"/>
              <a:ext cx="39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" name="Line 36"/>
            <p:cNvSpPr/>
            <p:nvPr/>
          </p:nvSpPr>
          <p:spPr>
            <a:xfrm>
              <a:off x="1550" y="318"/>
              <a:ext cx="0" cy="99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" name="Line 37"/>
            <p:cNvSpPr/>
            <p:nvPr/>
          </p:nvSpPr>
          <p:spPr>
            <a:xfrm>
              <a:off x="937" y="1316"/>
              <a:ext cx="1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" name="Line 38"/>
            <p:cNvSpPr/>
            <p:nvPr/>
          </p:nvSpPr>
          <p:spPr>
            <a:xfrm>
              <a:off x="937" y="817"/>
              <a:ext cx="1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" name="Line 39"/>
            <p:cNvSpPr/>
            <p:nvPr/>
          </p:nvSpPr>
          <p:spPr>
            <a:xfrm>
              <a:off x="1442" y="1316"/>
              <a:ext cx="1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9" name="Line 40"/>
            <p:cNvSpPr/>
            <p:nvPr/>
          </p:nvSpPr>
          <p:spPr>
            <a:xfrm>
              <a:off x="1442" y="817"/>
              <a:ext cx="1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" name="Line 41"/>
            <p:cNvSpPr/>
            <p:nvPr/>
          </p:nvSpPr>
          <p:spPr>
            <a:xfrm>
              <a:off x="1658" y="136"/>
              <a:ext cx="0" cy="118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Line 42"/>
            <p:cNvSpPr/>
            <p:nvPr/>
          </p:nvSpPr>
          <p:spPr>
            <a:xfrm>
              <a:off x="1658" y="409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2" name="Group 43"/>
            <p:cNvGrpSpPr/>
            <p:nvPr/>
          </p:nvGrpSpPr>
          <p:grpSpPr>
            <a:xfrm>
              <a:off x="1802" y="318"/>
              <a:ext cx="73" cy="181"/>
              <a:chOff x="0" y="0"/>
              <a:chExt cx="91" cy="181"/>
            </a:xfrm>
          </p:grpSpPr>
          <p:sp>
            <p:nvSpPr>
              <p:cNvPr id="43" name="Line 44"/>
              <p:cNvSpPr/>
              <p:nvPr/>
            </p:nvSpPr>
            <p:spPr>
              <a:xfrm>
                <a:off x="0" y="0"/>
                <a:ext cx="0" cy="18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4" name="Line 45"/>
              <p:cNvSpPr/>
              <p:nvPr/>
            </p:nvSpPr>
            <p:spPr>
              <a:xfrm>
                <a:off x="91" y="0"/>
                <a:ext cx="0" cy="18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45" name="Line 46"/>
            <p:cNvSpPr/>
            <p:nvPr/>
          </p:nvSpPr>
          <p:spPr>
            <a:xfrm>
              <a:off x="1875" y="409"/>
              <a:ext cx="36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" name="Line 47"/>
            <p:cNvSpPr/>
            <p:nvPr/>
          </p:nvSpPr>
          <p:spPr>
            <a:xfrm>
              <a:off x="2235" y="318"/>
              <a:ext cx="0" cy="18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" name="Line 48"/>
            <p:cNvSpPr/>
            <p:nvPr/>
          </p:nvSpPr>
          <p:spPr>
            <a:xfrm>
              <a:off x="2307" y="318"/>
              <a:ext cx="0" cy="18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" name="Line 49"/>
            <p:cNvSpPr/>
            <p:nvPr/>
          </p:nvSpPr>
          <p:spPr>
            <a:xfrm>
              <a:off x="2054" y="409"/>
              <a:ext cx="0" cy="36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" name="Line 50"/>
            <p:cNvSpPr/>
            <p:nvPr/>
          </p:nvSpPr>
          <p:spPr>
            <a:xfrm>
              <a:off x="1658" y="771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0" name="Group 51"/>
            <p:cNvGrpSpPr/>
            <p:nvPr/>
          </p:nvGrpSpPr>
          <p:grpSpPr>
            <a:xfrm>
              <a:off x="1802" y="681"/>
              <a:ext cx="73" cy="181"/>
              <a:chOff x="0" y="0"/>
              <a:chExt cx="91" cy="181"/>
            </a:xfrm>
          </p:grpSpPr>
          <p:sp>
            <p:nvSpPr>
              <p:cNvPr id="51" name="Line 52"/>
              <p:cNvSpPr/>
              <p:nvPr/>
            </p:nvSpPr>
            <p:spPr>
              <a:xfrm>
                <a:off x="0" y="0"/>
                <a:ext cx="0" cy="18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2" name="Line 53"/>
              <p:cNvSpPr/>
              <p:nvPr/>
            </p:nvSpPr>
            <p:spPr>
              <a:xfrm>
                <a:off x="91" y="0"/>
                <a:ext cx="0" cy="18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53" name="Line 54"/>
            <p:cNvSpPr/>
            <p:nvPr/>
          </p:nvSpPr>
          <p:spPr>
            <a:xfrm>
              <a:off x="1875" y="771"/>
              <a:ext cx="17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" name="Line 55"/>
            <p:cNvSpPr/>
            <p:nvPr/>
          </p:nvSpPr>
          <p:spPr>
            <a:xfrm flipV="1">
              <a:off x="2162" y="318"/>
              <a:ext cx="217" cy="18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5" name="Line 56"/>
            <p:cNvSpPr/>
            <p:nvPr/>
          </p:nvSpPr>
          <p:spPr>
            <a:xfrm>
              <a:off x="2307" y="409"/>
              <a:ext cx="1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" name="Line 57"/>
            <p:cNvSpPr/>
            <p:nvPr/>
          </p:nvSpPr>
          <p:spPr>
            <a:xfrm>
              <a:off x="2884" y="409"/>
              <a:ext cx="21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7" name="Line 58"/>
            <p:cNvSpPr/>
            <p:nvPr/>
          </p:nvSpPr>
          <p:spPr>
            <a:xfrm>
              <a:off x="3100" y="182"/>
              <a:ext cx="0" cy="113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8" name="Line 59"/>
            <p:cNvSpPr/>
            <p:nvPr/>
          </p:nvSpPr>
          <p:spPr>
            <a:xfrm flipV="1">
              <a:off x="2704" y="46"/>
              <a:ext cx="143" cy="227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" name="Line 60"/>
            <p:cNvSpPr/>
            <p:nvPr/>
          </p:nvSpPr>
          <p:spPr>
            <a:xfrm>
              <a:off x="2847" y="46"/>
              <a:ext cx="65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0" name="Line 61"/>
            <p:cNvSpPr/>
            <p:nvPr/>
          </p:nvSpPr>
          <p:spPr>
            <a:xfrm flipH="1">
              <a:off x="3389" y="46"/>
              <a:ext cx="108" cy="18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1" name="Group 62"/>
            <p:cNvGrpSpPr/>
            <p:nvPr/>
          </p:nvGrpSpPr>
          <p:grpSpPr>
            <a:xfrm>
              <a:off x="3316" y="227"/>
              <a:ext cx="145" cy="182"/>
              <a:chOff x="0" y="0"/>
              <a:chExt cx="182" cy="182"/>
            </a:xfrm>
          </p:grpSpPr>
          <p:sp>
            <p:nvSpPr>
              <p:cNvPr id="62" name="Line 63"/>
              <p:cNvSpPr/>
              <p:nvPr/>
            </p:nvSpPr>
            <p:spPr>
              <a:xfrm flipV="1">
                <a:off x="0" y="91"/>
                <a:ext cx="182" cy="9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3" name="Line 64"/>
              <p:cNvSpPr/>
              <p:nvPr/>
            </p:nvSpPr>
            <p:spPr>
              <a:xfrm>
                <a:off x="91" y="0"/>
                <a:ext cx="0" cy="1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4" name="Line 65"/>
              <p:cNvSpPr/>
              <p:nvPr/>
            </p:nvSpPr>
            <p:spPr>
              <a:xfrm>
                <a:off x="0" y="0"/>
                <a:ext cx="18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5" name="Line 66"/>
              <p:cNvSpPr/>
              <p:nvPr/>
            </p:nvSpPr>
            <p:spPr>
              <a:xfrm>
                <a:off x="0" y="0"/>
                <a:ext cx="0" cy="4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6" name="Line 67"/>
              <p:cNvSpPr/>
              <p:nvPr/>
            </p:nvSpPr>
            <p:spPr>
              <a:xfrm>
                <a:off x="182" y="0"/>
                <a:ext cx="0" cy="4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67" name="Line 68"/>
            <p:cNvSpPr/>
            <p:nvPr/>
          </p:nvSpPr>
          <p:spPr>
            <a:xfrm>
              <a:off x="3208" y="182"/>
              <a:ext cx="0" cy="113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8" name="Line 69"/>
            <p:cNvSpPr/>
            <p:nvPr/>
          </p:nvSpPr>
          <p:spPr>
            <a:xfrm>
              <a:off x="3208" y="409"/>
              <a:ext cx="1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" name="Line 70"/>
            <p:cNvSpPr/>
            <p:nvPr/>
          </p:nvSpPr>
          <p:spPr>
            <a:xfrm>
              <a:off x="3460" y="409"/>
              <a:ext cx="14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" name="Line 71"/>
            <p:cNvSpPr/>
            <p:nvPr/>
          </p:nvSpPr>
          <p:spPr>
            <a:xfrm flipH="1">
              <a:off x="3208" y="908"/>
              <a:ext cx="39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" name="Oval 72"/>
            <p:cNvSpPr/>
            <p:nvPr/>
          </p:nvSpPr>
          <p:spPr>
            <a:xfrm>
              <a:off x="4264" y="273"/>
              <a:ext cx="317" cy="27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～</a:t>
              </a:r>
            </a:p>
          </p:txBody>
        </p:sp>
        <p:sp>
          <p:nvSpPr>
            <p:cNvPr id="72" name="Line 73"/>
            <p:cNvSpPr/>
            <p:nvPr/>
          </p:nvSpPr>
          <p:spPr>
            <a:xfrm>
              <a:off x="4082" y="409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" name="Rectangle 74"/>
            <p:cNvSpPr/>
            <p:nvPr/>
          </p:nvSpPr>
          <p:spPr>
            <a:xfrm>
              <a:off x="4309" y="817"/>
              <a:ext cx="477" cy="22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ZF</a:t>
              </a:r>
            </a:p>
          </p:txBody>
        </p:sp>
        <p:sp>
          <p:nvSpPr>
            <p:cNvPr id="74" name="Line 75"/>
            <p:cNvSpPr/>
            <p:nvPr/>
          </p:nvSpPr>
          <p:spPr>
            <a:xfrm>
              <a:off x="4128" y="908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" name="Line 76"/>
            <p:cNvSpPr/>
            <p:nvPr/>
          </p:nvSpPr>
          <p:spPr>
            <a:xfrm>
              <a:off x="4581" y="409"/>
              <a:ext cx="4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6" name="Line 77"/>
            <p:cNvSpPr/>
            <p:nvPr/>
          </p:nvSpPr>
          <p:spPr>
            <a:xfrm>
              <a:off x="4808" y="908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7" name="Line 78"/>
            <p:cNvSpPr/>
            <p:nvPr/>
          </p:nvSpPr>
          <p:spPr>
            <a:xfrm>
              <a:off x="4989" y="409"/>
              <a:ext cx="0" cy="49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" name="Rectangle 79"/>
            <p:cNvSpPr/>
            <p:nvPr/>
          </p:nvSpPr>
          <p:spPr>
            <a:xfrm>
              <a:off x="1678" y="0"/>
              <a:ext cx="35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</a:rPr>
                <a:t>X0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9" name="Rectangle 80"/>
            <p:cNvSpPr/>
            <p:nvPr/>
          </p:nvSpPr>
          <p:spPr>
            <a:xfrm>
              <a:off x="1724" y="817"/>
              <a:ext cx="35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</a:rPr>
                <a:t>Y0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" name="Rectangle 81"/>
            <p:cNvSpPr/>
            <p:nvPr/>
          </p:nvSpPr>
          <p:spPr>
            <a:xfrm>
              <a:off x="2177" y="0"/>
              <a:ext cx="35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</a:rPr>
                <a:t>X1</a:t>
              </a:r>
            </a:p>
          </p:txBody>
        </p:sp>
        <p:sp>
          <p:nvSpPr>
            <p:cNvPr id="81" name="Rectangle 82"/>
            <p:cNvSpPr/>
            <p:nvPr/>
          </p:nvSpPr>
          <p:spPr>
            <a:xfrm>
              <a:off x="45" y="318"/>
              <a:ext cx="25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82" name="Rectangle 83"/>
            <p:cNvSpPr/>
            <p:nvPr/>
          </p:nvSpPr>
          <p:spPr>
            <a:xfrm>
              <a:off x="91" y="817"/>
              <a:ext cx="24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</a:rPr>
                <a:t>B</a:t>
              </a:r>
            </a:p>
          </p:txBody>
        </p:sp>
      </p:grpSp>
      <p:sp>
        <p:nvSpPr>
          <p:cNvPr id="83" name="Text Box 84"/>
          <p:cNvSpPr txBox="1"/>
          <p:nvPr/>
        </p:nvSpPr>
        <p:spPr>
          <a:xfrm>
            <a:off x="1824355" y="2925128"/>
            <a:ext cx="1008063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输入</a:t>
            </a:r>
          </a:p>
        </p:txBody>
      </p:sp>
      <p:sp>
        <p:nvSpPr>
          <p:cNvPr id="84" name="Text Box 85"/>
          <p:cNvSpPr txBox="1"/>
          <p:nvPr/>
        </p:nvSpPr>
        <p:spPr>
          <a:xfrm>
            <a:off x="4561205" y="2925128"/>
            <a:ext cx="1008063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运算</a:t>
            </a:r>
          </a:p>
        </p:txBody>
      </p:sp>
      <p:sp>
        <p:nvSpPr>
          <p:cNvPr id="85" name="Text Box 86"/>
          <p:cNvSpPr txBox="1"/>
          <p:nvPr/>
        </p:nvSpPr>
        <p:spPr>
          <a:xfrm>
            <a:off x="7225030" y="2925128"/>
            <a:ext cx="1008063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输出</a:t>
            </a:r>
          </a:p>
        </p:txBody>
      </p:sp>
      <p:sp>
        <p:nvSpPr>
          <p:cNvPr id="86" name="Text Box 87"/>
          <p:cNvSpPr txBox="1"/>
          <p:nvPr/>
        </p:nvSpPr>
        <p:spPr>
          <a:xfrm>
            <a:off x="2976880" y="5877878"/>
            <a:ext cx="367188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</a:rPr>
              <a:t>7-8    PLC</a:t>
            </a:r>
            <a:r>
              <a:rPr lang="zh-CN" altLang="en-US" sz="2400" b="1" dirty="0">
                <a:latin typeface="Times New Roman" panose="02020603050405020304" pitchFamily="18" charset="0"/>
              </a:rPr>
              <a:t>控制方式</a:t>
            </a:r>
          </a:p>
        </p:txBody>
      </p:sp>
    </p:spTree>
  </p:cSld>
  <p:clrMapOvr>
    <a:masterClrMapping/>
  </p:clrMapOvr>
  <p:transition spd="slow" advClick="0">
    <p:wedg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16385" name="Rectangle 2"/>
          <p:cNvSpPr/>
          <p:nvPr/>
        </p:nvSpPr>
        <p:spPr>
          <a:xfrm>
            <a:off x="862330" y="931545"/>
            <a:ext cx="10467340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</a:rPr>
              <a:t>1、模拟量输入模块</a:t>
            </a: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</a:rPr>
              <a:t>）功能：</a:t>
            </a:r>
            <a:r>
              <a:rPr lang="zh-CN" altLang="en-US" b="1" dirty="0">
                <a:latin typeface="Times New Roman" panose="02020603050405020304" pitchFamily="18" charset="0"/>
              </a:rPr>
              <a:t>将模拟信号转换为数字量，将数字量读入到</a:t>
            </a:r>
            <a:r>
              <a:rPr lang="en-US" altLang="zh-CN" b="1" dirty="0">
                <a:latin typeface="Times New Roman" panose="02020603050405020304" pitchFamily="18" charset="0"/>
              </a:rPr>
              <a:t>PLC</a:t>
            </a:r>
            <a:r>
              <a:rPr lang="zh-CN" altLang="en-US" b="1" dirty="0">
                <a:latin typeface="Times New Roman" panose="02020603050405020304" pitchFamily="18" charset="0"/>
              </a:rPr>
              <a:t>内存。</a:t>
            </a:r>
          </a:p>
        </p:txBody>
      </p:sp>
      <p:grpSp>
        <p:nvGrpSpPr>
          <p:cNvPr id="16387" name="Group 4"/>
          <p:cNvGrpSpPr/>
          <p:nvPr/>
        </p:nvGrpSpPr>
        <p:grpSpPr>
          <a:xfrm>
            <a:off x="662305" y="2347595"/>
            <a:ext cx="9144000" cy="3854450"/>
            <a:chOff x="0" y="0"/>
            <a:chExt cx="5760" cy="2428"/>
          </a:xfrm>
        </p:grpSpPr>
        <p:sp>
          <p:nvSpPr>
            <p:cNvPr id="16388" name="Line 5"/>
            <p:cNvSpPr/>
            <p:nvPr/>
          </p:nvSpPr>
          <p:spPr>
            <a:xfrm flipV="1">
              <a:off x="943" y="44"/>
              <a:ext cx="0" cy="197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6389" name="Line 6"/>
            <p:cNvSpPr/>
            <p:nvPr/>
          </p:nvSpPr>
          <p:spPr>
            <a:xfrm>
              <a:off x="227" y="1202"/>
              <a:ext cx="181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16390" name="Object 7"/>
            <p:cNvGraphicFramePr>
              <a:graphicFrameLocks noChangeAspect="1"/>
            </p:cNvGraphicFramePr>
            <p:nvPr/>
          </p:nvGraphicFramePr>
          <p:xfrm>
            <a:off x="986" y="1202"/>
            <a:ext cx="175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" r:id="rId3" imgW="118745" imgH="158750" progId="">
                    <p:embed/>
                  </p:oleObj>
                </mc:Choice>
                <mc:Fallback>
                  <p:oleObj r:id="rId3" imgW="118745" imgH="158750" progId="">
                    <p:embed/>
                    <p:pic>
                      <p:nvPicPr>
                        <p:cNvPr id="0" name="图片 308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86" y="1202"/>
                          <a:ext cx="175" cy="26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1" name="Object 8"/>
            <p:cNvGraphicFramePr>
              <a:graphicFrameLocks noChangeAspect="1"/>
            </p:cNvGraphicFramePr>
            <p:nvPr/>
          </p:nvGraphicFramePr>
          <p:xfrm>
            <a:off x="2124" y="1030"/>
            <a:ext cx="506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" r:id="rId5" imgW="335280" imgH="167640" progId="">
                    <p:embed/>
                  </p:oleObj>
                </mc:Choice>
                <mc:Fallback>
                  <p:oleObj r:id="rId5" imgW="335280" imgH="167640" progId="">
                    <p:embed/>
                    <p:pic>
                      <p:nvPicPr>
                        <p:cNvPr id="0" name="图片 308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124" y="1030"/>
                          <a:ext cx="506" cy="29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2" name="Object 9"/>
            <p:cNvGraphicFramePr>
              <a:graphicFrameLocks noChangeAspect="1"/>
            </p:cNvGraphicFramePr>
            <p:nvPr/>
          </p:nvGraphicFramePr>
          <p:xfrm>
            <a:off x="986" y="0"/>
            <a:ext cx="23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9" r:id="rId7" imgW="158750" imgH="145415" progId="">
                    <p:embed/>
                  </p:oleObj>
                </mc:Choice>
                <mc:Fallback>
                  <p:oleObj r:id="rId7" imgW="158750" imgH="145415" progId="">
                    <p:embed/>
                    <p:pic>
                      <p:nvPicPr>
                        <p:cNvPr id="0" name="图片 3088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86" y="0"/>
                          <a:ext cx="234" cy="2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3" name="Object 10"/>
            <p:cNvGraphicFramePr>
              <a:graphicFrameLocks noChangeAspect="1"/>
            </p:cNvGraphicFramePr>
            <p:nvPr/>
          </p:nvGraphicFramePr>
          <p:xfrm>
            <a:off x="1449" y="902"/>
            <a:ext cx="391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0" r:id="rId9" imgW="260350" imgH="156210" progId="">
                    <p:embed/>
                  </p:oleObj>
                </mc:Choice>
                <mc:Fallback>
                  <p:oleObj r:id="rId9" imgW="260350" imgH="156210" progId="">
                    <p:embed/>
                    <p:pic>
                      <p:nvPicPr>
                        <p:cNvPr id="0" name="图片 308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449" y="902"/>
                          <a:ext cx="391" cy="26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4" name="Object 11"/>
            <p:cNvGraphicFramePr>
              <a:graphicFrameLocks noChangeAspect="1"/>
            </p:cNvGraphicFramePr>
            <p:nvPr/>
          </p:nvGraphicFramePr>
          <p:xfrm>
            <a:off x="233" y="397"/>
            <a:ext cx="447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1" r:id="rId11" imgW="297180" imgH="154940" progId="">
                    <p:embed/>
                  </p:oleObj>
                </mc:Choice>
                <mc:Fallback>
                  <p:oleObj r:id="rId11" imgW="297180" imgH="154940" progId="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33" y="397"/>
                          <a:ext cx="447" cy="27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395" name="Line 12"/>
            <p:cNvSpPr/>
            <p:nvPr/>
          </p:nvSpPr>
          <p:spPr>
            <a:xfrm flipV="1">
              <a:off x="396" y="516"/>
              <a:ext cx="1053" cy="141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396" name="Line 13"/>
            <p:cNvSpPr/>
            <p:nvPr/>
          </p:nvSpPr>
          <p:spPr>
            <a:xfrm>
              <a:off x="1449" y="516"/>
              <a:ext cx="0" cy="72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397" name="Line 14"/>
            <p:cNvSpPr/>
            <p:nvPr/>
          </p:nvSpPr>
          <p:spPr>
            <a:xfrm flipH="1">
              <a:off x="943" y="516"/>
              <a:ext cx="5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16398" name="Object 15"/>
            <p:cNvGraphicFramePr>
              <a:graphicFrameLocks noChangeAspect="1"/>
            </p:cNvGraphicFramePr>
            <p:nvPr/>
          </p:nvGraphicFramePr>
          <p:xfrm>
            <a:off x="1315" y="44"/>
            <a:ext cx="1090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2" r:id="rId13" imgW="934085" imgH="191770" progId="">
                    <p:embed/>
                  </p:oleObj>
                </mc:Choice>
                <mc:Fallback>
                  <p:oleObj r:id="rId13" imgW="934085" imgH="191770" progId="">
                    <p:embed/>
                    <p:pic>
                      <p:nvPicPr>
                        <p:cNvPr id="0" name="图片 3090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315" y="44"/>
                          <a:ext cx="1090" cy="25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9" name="Object 16"/>
            <p:cNvGraphicFramePr>
              <a:graphicFrameLocks noChangeAspect="1"/>
            </p:cNvGraphicFramePr>
            <p:nvPr/>
          </p:nvGraphicFramePr>
          <p:xfrm>
            <a:off x="0" y="859"/>
            <a:ext cx="508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" r:id="rId15" imgW="335915" imgH="154940" progId="">
                    <p:embed/>
                  </p:oleObj>
                </mc:Choice>
                <mc:Fallback>
                  <p:oleObj r:id="rId15" imgW="335915" imgH="154940" progId="">
                    <p:embed/>
                    <p:pic>
                      <p:nvPicPr>
                        <p:cNvPr id="0" name="图片 3096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0" y="859"/>
                          <a:ext cx="508" cy="27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00" name="Line 17"/>
            <p:cNvSpPr/>
            <p:nvPr/>
          </p:nvSpPr>
          <p:spPr>
            <a:xfrm>
              <a:off x="396" y="1202"/>
              <a:ext cx="0" cy="72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01" name="Line 18"/>
            <p:cNvSpPr/>
            <p:nvPr/>
          </p:nvSpPr>
          <p:spPr>
            <a:xfrm flipH="1">
              <a:off x="396" y="1932"/>
              <a:ext cx="52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16402" name="Object 19"/>
            <p:cNvGraphicFramePr>
              <a:graphicFrameLocks noChangeAspect="1"/>
            </p:cNvGraphicFramePr>
            <p:nvPr/>
          </p:nvGraphicFramePr>
          <p:xfrm>
            <a:off x="953" y="1717"/>
            <a:ext cx="564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4" r:id="rId17" imgW="374015" imgH="154940" progId="">
                    <p:embed/>
                  </p:oleObj>
                </mc:Choice>
                <mc:Fallback>
                  <p:oleObj r:id="rId17" imgW="374015" imgH="154940" progId="">
                    <p:embed/>
                    <p:pic>
                      <p:nvPicPr>
                        <p:cNvPr id="0" name="图片 3091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953" y="1717"/>
                          <a:ext cx="564" cy="27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6403" name="Group 20"/>
            <p:cNvGrpSpPr/>
            <p:nvPr/>
          </p:nvGrpSpPr>
          <p:grpSpPr>
            <a:xfrm>
              <a:off x="2653" y="136"/>
              <a:ext cx="3107" cy="2132"/>
              <a:chOff x="0" y="0"/>
              <a:chExt cx="3878" cy="2722"/>
            </a:xfrm>
          </p:grpSpPr>
          <p:graphicFrame>
            <p:nvGraphicFramePr>
              <p:cNvPr id="16404" name="Object 21"/>
              <p:cNvGraphicFramePr>
                <a:graphicFrameLocks noChangeAspect="1"/>
              </p:cNvGraphicFramePr>
              <p:nvPr/>
            </p:nvGraphicFramePr>
            <p:xfrm>
              <a:off x="1406" y="1044"/>
              <a:ext cx="188" cy="28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35" r:id="rId19" imgW="118745" imgH="158750" progId="">
                      <p:embed/>
                    </p:oleObj>
                  </mc:Choice>
                  <mc:Fallback>
                    <p:oleObj r:id="rId19" imgW="118745" imgH="158750" progId="">
                      <p:embed/>
                      <p:pic>
                        <p:nvPicPr>
                          <p:cNvPr id="0" name="图片 3100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1406" y="1044"/>
                            <a:ext cx="188" cy="28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405" name="Object 22"/>
              <p:cNvGraphicFramePr>
                <a:graphicFrameLocks noChangeAspect="1"/>
              </p:cNvGraphicFramePr>
              <p:nvPr/>
            </p:nvGraphicFramePr>
            <p:xfrm>
              <a:off x="3271" y="998"/>
              <a:ext cx="607" cy="3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36" r:id="rId20" imgW="374015" imgH="193675" progId="">
                      <p:embed/>
                    </p:oleObj>
                  </mc:Choice>
                  <mc:Fallback>
                    <p:oleObj r:id="rId20" imgW="374015" imgH="193675" progId="">
                      <p:embed/>
                      <p:pic>
                        <p:nvPicPr>
                          <p:cNvPr id="0" name="图片 3098"/>
                          <p:cNvPicPr/>
                          <p:nvPr/>
                        </p:nvPicPr>
                        <p:blipFill>
                          <a:blip r:embed="rId21"/>
                          <a:stretch>
                            <a:fillRect/>
                          </a:stretch>
                        </p:blipFill>
                        <p:spPr>
                          <a:xfrm>
                            <a:off x="3271" y="998"/>
                            <a:ext cx="607" cy="35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406" name="Object 23"/>
              <p:cNvGraphicFramePr>
                <a:graphicFrameLocks noChangeAspect="1"/>
              </p:cNvGraphicFramePr>
              <p:nvPr/>
            </p:nvGraphicFramePr>
            <p:xfrm>
              <a:off x="1696" y="0"/>
              <a:ext cx="251" cy="2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37" r:id="rId22" imgW="158750" imgH="145415" progId="">
                      <p:embed/>
                    </p:oleObj>
                  </mc:Choice>
                  <mc:Fallback>
                    <p:oleObj r:id="rId22" imgW="158750" imgH="145415" progId="">
                      <p:embed/>
                      <p:pic>
                        <p:nvPicPr>
                          <p:cNvPr id="0" name="图片 3097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1696" y="0"/>
                            <a:ext cx="251" cy="26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407" name="Object 24"/>
              <p:cNvGraphicFramePr>
                <a:graphicFrameLocks noChangeAspect="1"/>
              </p:cNvGraphicFramePr>
              <p:nvPr/>
            </p:nvGraphicFramePr>
            <p:xfrm>
              <a:off x="1216" y="273"/>
              <a:ext cx="378" cy="2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38" r:id="rId23" imgW="309880" imgH="154940" progId="">
                      <p:embed/>
                    </p:oleObj>
                  </mc:Choice>
                  <mc:Fallback>
                    <p:oleObj r:id="rId23" imgW="309880" imgH="154940" progId="">
                      <p:embed/>
                      <p:pic>
                        <p:nvPicPr>
                          <p:cNvPr id="0" name="图片 3093"/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1216" y="273"/>
                            <a:ext cx="378" cy="21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408" name="Object 25"/>
              <p:cNvGraphicFramePr>
                <a:graphicFrameLocks noChangeAspect="1"/>
              </p:cNvGraphicFramePr>
              <p:nvPr/>
            </p:nvGraphicFramePr>
            <p:xfrm>
              <a:off x="2050" y="46"/>
              <a:ext cx="1172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39" r:id="rId25" imgW="934085" imgH="191770" progId="">
                      <p:embed/>
                    </p:oleObj>
                  </mc:Choice>
                  <mc:Fallback>
                    <p:oleObj r:id="rId25" imgW="934085" imgH="191770" progId="">
                      <p:embed/>
                      <p:pic>
                        <p:nvPicPr>
                          <p:cNvPr id="0" name="图片 3099"/>
                          <p:cNvPicPr/>
                          <p:nvPr/>
                        </p:nvPicPr>
                        <p:blipFill>
                          <a:blip r:embed="rId26"/>
                          <a:stretch>
                            <a:fillRect/>
                          </a:stretch>
                        </p:blipFill>
                        <p:spPr>
                          <a:xfrm>
                            <a:off x="2050" y="46"/>
                            <a:ext cx="1172" cy="27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409" name="Object 26"/>
              <p:cNvGraphicFramePr>
                <a:graphicFrameLocks noChangeAspect="1"/>
              </p:cNvGraphicFramePr>
              <p:nvPr/>
            </p:nvGraphicFramePr>
            <p:xfrm>
              <a:off x="0" y="1134"/>
              <a:ext cx="514" cy="2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0" r:id="rId27" imgW="425450" imgH="154940" progId="">
                      <p:embed/>
                    </p:oleObj>
                  </mc:Choice>
                  <mc:Fallback>
                    <p:oleObj r:id="rId27" imgW="425450" imgH="154940" progId="">
                      <p:embed/>
                      <p:pic>
                        <p:nvPicPr>
                          <p:cNvPr id="0" name="图片 3092"/>
                          <p:cNvPicPr/>
                          <p:nvPr/>
                        </p:nvPicPr>
                        <p:blipFill>
                          <a:blip r:embed="rId28"/>
                          <a:stretch>
                            <a:fillRect/>
                          </a:stretch>
                        </p:blipFill>
                        <p:spPr>
                          <a:xfrm>
                            <a:off x="0" y="1134"/>
                            <a:ext cx="514" cy="21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410" name="Object 27"/>
              <p:cNvGraphicFramePr>
                <a:graphicFrameLocks noChangeAspect="1"/>
              </p:cNvGraphicFramePr>
              <p:nvPr/>
            </p:nvGraphicFramePr>
            <p:xfrm>
              <a:off x="1633" y="2269"/>
              <a:ext cx="498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1" r:id="rId29" imgW="374015" imgH="154940" progId="">
                      <p:embed/>
                    </p:oleObj>
                  </mc:Choice>
                  <mc:Fallback>
                    <p:oleObj r:id="rId29" imgW="374015" imgH="154940" progId="">
                      <p:embed/>
                      <p:pic>
                        <p:nvPicPr>
                          <p:cNvPr id="0" name="图片 3101"/>
                          <p:cNvPicPr/>
                          <p:nvPr/>
                        </p:nvPicPr>
                        <p:blipFill>
                          <a:blip r:embed="rId30"/>
                          <a:stretch>
                            <a:fillRect/>
                          </a:stretch>
                        </p:blipFill>
                        <p:spPr>
                          <a:xfrm>
                            <a:off x="1633" y="2269"/>
                            <a:ext cx="498" cy="23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411" name="Line 28"/>
              <p:cNvSpPr/>
              <p:nvPr/>
            </p:nvSpPr>
            <p:spPr>
              <a:xfrm flipV="1">
                <a:off x="1633" y="227"/>
                <a:ext cx="0" cy="249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6412" name="Line 29"/>
              <p:cNvSpPr/>
              <p:nvPr/>
            </p:nvSpPr>
            <p:spPr>
              <a:xfrm>
                <a:off x="136" y="1361"/>
                <a:ext cx="358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6413" name="Line 30"/>
              <p:cNvSpPr/>
              <p:nvPr/>
            </p:nvSpPr>
            <p:spPr>
              <a:xfrm flipV="1">
                <a:off x="409" y="363"/>
                <a:ext cx="2404" cy="19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14" name="Line 31"/>
              <p:cNvSpPr/>
              <p:nvPr/>
            </p:nvSpPr>
            <p:spPr>
              <a:xfrm>
                <a:off x="409" y="1361"/>
                <a:ext cx="0" cy="99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15" name="Line 32"/>
              <p:cNvSpPr/>
              <p:nvPr/>
            </p:nvSpPr>
            <p:spPr>
              <a:xfrm>
                <a:off x="2813" y="363"/>
                <a:ext cx="0" cy="99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16" name="Line 33"/>
              <p:cNvSpPr/>
              <p:nvPr/>
            </p:nvSpPr>
            <p:spPr>
              <a:xfrm>
                <a:off x="409" y="2359"/>
                <a:ext cx="122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17" name="Line 34"/>
              <p:cNvSpPr/>
              <p:nvPr/>
            </p:nvSpPr>
            <p:spPr>
              <a:xfrm flipH="1">
                <a:off x="1633" y="363"/>
                <a:ext cx="118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16418" name="Object 35"/>
              <p:cNvGraphicFramePr>
                <a:graphicFrameLocks noChangeAspect="1"/>
              </p:cNvGraphicFramePr>
              <p:nvPr/>
            </p:nvGraphicFramePr>
            <p:xfrm>
              <a:off x="635" y="1134"/>
              <a:ext cx="468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2" r:id="rId31" imgW="425450" imgH="154940" progId="">
                      <p:embed/>
                    </p:oleObj>
                  </mc:Choice>
                  <mc:Fallback>
                    <p:oleObj r:id="rId31" imgW="425450" imgH="154940" progId="">
                      <p:embed/>
                      <p:pic>
                        <p:nvPicPr>
                          <p:cNvPr id="0" name="图片 3102"/>
                          <p:cNvPicPr/>
                          <p:nvPr/>
                        </p:nvPicPr>
                        <p:blipFill>
                          <a:blip r:embed="rId32"/>
                          <a:stretch>
                            <a:fillRect/>
                          </a:stretch>
                        </p:blipFill>
                        <p:spPr>
                          <a:xfrm>
                            <a:off x="635" y="1134"/>
                            <a:ext cx="468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419" name="Object 36"/>
              <p:cNvGraphicFramePr>
                <a:graphicFrameLocks noChangeAspect="1"/>
              </p:cNvGraphicFramePr>
              <p:nvPr/>
            </p:nvGraphicFramePr>
            <p:xfrm>
              <a:off x="2905" y="1134"/>
              <a:ext cx="420" cy="2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3" r:id="rId33" imgW="348615" imgH="154940" progId="">
                      <p:embed/>
                    </p:oleObj>
                  </mc:Choice>
                  <mc:Fallback>
                    <p:oleObj r:id="rId33" imgW="348615" imgH="154940" progId="">
                      <p:embed/>
                      <p:pic>
                        <p:nvPicPr>
                          <p:cNvPr id="0" name="图片 3095"/>
                          <p:cNvPicPr/>
                          <p:nvPr/>
                        </p:nvPicPr>
                        <p:blipFill>
                          <a:blip r:embed="rId34"/>
                          <a:stretch>
                            <a:fillRect/>
                          </a:stretch>
                        </p:blipFill>
                        <p:spPr>
                          <a:xfrm>
                            <a:off x="2905" y="1134"/>
                            <a:ext cx="420" cy="21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420" name="Object 37"/>
              <p:cNvGraphicFramePr>
                <a:graphicFrameLocks noChangeAspect="1"/>
              </p:cNvGraphicFramePr>
              <p:nvPr/>
            </p:nvGraphicFramePr>
            <p:xfrm>
              <a:off x="1853" y="1406"/>
              <a:ext cx="342" cy="2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4" r:id="rId35" imgW="285750" imgH="156210" progId="">
                      <p:embed/>
                    </p:oleObj>
                  </mc:Choice>
                  <mc:Fallback>
                    <p:oleObj r:id="rId35" imgW="285750" imgH="156210" progId="">
                      <p:embed/>
                      <p:pic>
                        <p:nvPicPr>
                          <p:cNvPr id="0" name="图片 3094"/>
                          <p:cNvPicPr/>
                          <p:nvPr/>
                        </p:nvPicPr>
                        <p:blipFill>
                          <a:blip r:embed="rId36"/>
                          <a:stretch>
                            <a:fillRect/>
                          </a:stretch>
                        </p:blipFill>
                        <p:spPr>
                          <a:xfrm>
                            <a:off x="1853" y="1406"/>
                            <a:ext cx="342" cy="21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421" name="Rectangle 38"/>
            <p:cNvSpPr/>
            <p:nvPr/>
          </p:nvSpPr>
          <p:spPr>
            <a:xfrm>
              <a:off x="1837" y="2177"/>
              <a:ext cx="1519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000" b="1" dirty="0">
                  <a:latin typeface="Times New Roman" panose="02020603050405020304" pitchFamily="18" charset="0"/>
                </a:rPr>
                <a:t>图 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5-9  A/D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转换曲线</a:t>
              </a:r>
            </a:p>
          </p:txBody>
        </p:sp>
      </p:grpSp>
      <p:sp>
        <p:nvSpPr>
          <p:cNvPr id="16422" name="Text Box 39"/>
          <p:cNvSpPr txBox="1"/>
          <p:nvPr/>
        </p:nvSpPr>
        <p:spPr>
          <a:xfrm>
            <a:off x="7350760" y="4803775"/>
            <a:ext cx="48501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思考：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A/D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转换的分辨率及精度。</a:t>
            </a: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62660" y="5504180"/>
          <a:ext cx="2204720" cy="83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" r:id="rId37" imgW="1041400" imgH="393700" progId="Equation.KSEE3">
                  <p:embed/>
                </p:oleObj>
              </mc:Choice>
              <mc:Fallback>
                <p:oleObj r:id="rId37" imgW="1041400" imgH="393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962660" y="5504180"/>
                        <a:ext cx="2204720" cy="833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787005" y="5384800"/>
          <a:ext cx="2096770" cy="83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" r:id="rId39" imgW="990600" imgH="393700" progId="Equation.KSEE3">
                  <p:embed/>
                </p:oleObj>
              </mc:Choice>
              <mc:Fallback>
                <p:oleObj r:id="rId39" imgW="990600" imgH="393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7787005" y="5384800"/>
                        <a:ext cx="2096770" cy="833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3" name="Rectangle 3"/>
          <p:cNvSpPr/>
          <p:nvPr/>
        </p:nvSpPr>
        <p:spPr>
          <a:xfrm>
            <a:off x="1471613" y="807403"/>
            <a:ext cx="6264275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</a:rPr>
              <a:t>）功能模块与</a:t>
            </a:r>
            <a:r>
              <a:rPr lang="en-US" altLang="zh-CN" sz="2800" b="1" dirty="0">
                <a:latin typeface="Times New Roman" panose="02020603050405020304" pitchFamily="18" charset="0"/>
              </a:rPr>
              <a:t>PLC</a:t>
            </a:r>
            <a:r>
              <a:rPr lang="zh-CN" altLang="en-US" sz="2800" b="1" dirty="0">
                <a:latin typeface="Times New Roman" panose="02020603050405020304" pitchFamily="18" charset="0"/>
              </a:rPr>
              <a:t>基本单元的连接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758950" y="1450023"/>
            <a:ext cx="1008063" cy="1728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FX2N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-48MR</a:t>
            </a:r>
          </a:p>
        </p:txBody>
      </p:sp>
      <p:sp>
        <p:nvSpPr>
          <p:cNvPr id="6" name="Rectangle 5"/>
          <p:cNvSpPr/>
          <p:nvPr/>
        </p:nvSpPr>
        <p:spPr>
          <a:xfrm>
            <a:off x="2767013" y="1450023"/>
            <a:ext cx="1008062" cy="172878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FX2N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-4AD</a:t>
            </a:r>
          </a:p>
        </p:txBody>
      </p:sp>
      <p:sp>
        <p:nvSpPr>
          <p:cNvPr id="7" name="Rectangle 6"/>
          <p:cNvSpPr/>
          <p:nvPr/>
        </p:nvSpPr>
        <p:spPr>
          <a:xfrm>
            <a:off x="3775075" y="1450023"/>
            <a:ext cx="1008063" cy="172878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FX2N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-4DA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83138" y="1450023"/>
            <a:ext cx="1008062" cy="172878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FX2N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-4DA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-PT</a:t>
            </a:r>
          </a:p>
        </p:txBody>
      </p:sp>
      <p:sp>
        <p:nvSpPr>
          <p:cNvPr id="9" name="Rectangle 8"/>
          <p:cNvSpPr/>
          <p:nvPr/>
        </p:nvSpPr>
        <p:spPr>
          <a:xfrm>
            <a:off x="5791200" y="1450023"/>
            <a:ext cx="1008063" cy="172878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FX2N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-10PG</a:t>
            </a:r>
          </a:p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758950" y="3897948"/>
            <a:ext cx="1008063" cy="1728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FX2N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-48MR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767013" y="3897948"/>
            <a:ext cx="1008063" cy="1728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FX2N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-16EX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75075" y="3897948"/>
            <a:ext cx="1008063" cy="172878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FX2N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-4A/D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83138" y="3897948"/>
            <a:ext cx="1008062" cy="172878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endParaRPr lang="en-US" altLang="zh-CN" dirty="0">
              <a:latin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FX2N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-4DA</a:t>
            </a:r>
          </a:p>
          <a:p>
            <a:pPr algn="ctr"/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91200" y="3897948"/>
            <a:ext cx="1008063" cy="172878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FX2N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-10PG</a:t>
            </a:r>
          </a:p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2838450" y="3250248"/>
            <a:ext cx="6477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#0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4062413" y="3250248"/>
            <a:ext cx="6477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#1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4999038" y="3250248"/>
            <a:ext cx="6477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#2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6007100" y="3250248"/>
            <a:ext cx="6477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#3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3846513" y="5698173"/>
            <a:ext cx="6477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#0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5070475" y="5698173"/>
            <a:ext cx="6477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#1</a:t>
            </a:r>
          </a:p>
        </p:txBody>
      </p:sp>
      <p:sp>
        <p:nvSpPr>
          <p:cNvPr id="21" name="Text Box 20"/>
          <p:cNvSpPr txBox="1"/>
          <p:nvPr/>
        </p:nvSpPr>
        <p:spPr>
          <a:xfrm>
            <a:off x="6007100" y="5698173"/>
            <a:ext cx="6477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#2</a:t>
            </a:r>
          </a:p>
        </p:txBody>
      </p:sp>
      <p:sp>
        <p:nvSpPr>
          <p:cNvPr id="22" name="Text Box 21"/>
          <p:cNvSpPr txBox="1"/>
          <p:nvPr/>
        </p:nvSpPr>
        <p:spPr>
          <a:xfrm>
            <a:off x="7159625" y="1953260"/>
            <a:ext cx="397637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扩展槽最多接</a:t>
            </a:r>
            <a:r>
              <a:rPr lang="en-US" altLang="zh-CN" sz="2400" b="1" dirty="0">
                <a:latin typeface="Times New Roman" panose="02020603050405020304" pitchFamily="18" charset="0"/>
              </a:rPr>
              <a:t>8</a:t>
            </a:r>
            <a:r>
              <a:rPr lang="zh-CN" altLang="en-US" sz="2400" b="1" dirty="0">
                <a:latin typeface="Times New Roman" panose="02020603050405020304" pitchFamily="18" charset="0"/>
              </a:rPr>
              <a:t>个功能模块</a:t>
            </a:r>
          </a:p>
        </p:txBody>
      </p:sp>
      <p:pic>
        <p:nvPicPr>
          <p:cNvPr id="23" name="Picture 3" descr="D:\My Documents\My Pictures\201208170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340" y="3577590"/>
            <a:ext cx="3843338" cy="2049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21"/>
          <p:cNvSpPr txBox="1"/>
          <p:nvPr/>
        </p:nvSpPr>
        <p:spPr>
          <a:xfrm>
            <a:off x="7159625" y="2656840"/>
            <a:ext cx="436308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latin typeface="Times New Roman" panose="02020603050405020304" pitchFamily="18" charset="0"/>
              </a:rPr>
              <a:t>CPU+</a:t>
            </a:r>
            <a:r>
              <a:rPr lang="zh-CN" altLang="en-US" sz="2400" b="1" dirty="0">
                <a:latin typeface="Times New Roman" panose="02020603050405020304" pitchFamily="18" charset="0"/>
              </a:rPr>
              <a:t>扩展功能模块</a:t>
            </a:r>
            <a:r>
              <a:rPr lang="en-US" altLang="zh-CN" sz="2400" b="1" dirty="0">
                <a:latin typeface="Times New Roman" panose="02020603050405020304" pitchFamily="18" charset="0"/>
              </a:rPr>
              <a:t>+</a:t>
            </a:r>
            <a:r>
              <a:rPr lang="zh-CN" altLang="en-US" sz="2400" b="1" dirty="0">
                <a:latin typeface="Times New Roman" panose="02020603050405020304" pitchFamily="18" charset="0"/>
              </a:rPr>
              <a:t>功能模块</a:t>
            </a:r>
          </a:p>
        </p:txBody>
      </p:sp>
    </p:spTree>
  </p:cSld>
  <p:clrMapOvr>
    <a:masterClrMapping/>
  </p:clrMapOvr>
  <p:transition spd="slow" advClick="0">
    <p:wedg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18433" name="Rectangle 2"/>
          <p:cNvSpPr/>
          <p:nvPr/>
        </p:nvSpPr>
        <p:spPr>
          <a:xfrm>
            <a:off x="2747010" y="6235065"/>
            <a:ext cx="6858000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</a:rPr>
              <a:t>图</a:t>
            </a:r>
            <a:r>
              <a:rPr lang="en-US" altLang="zh-CN" sz="2000" b="1" dirty="0">
                <a:latin typeface="Times New Roman" panose="02020603050405020304" pitchFamily="18" charset="0"/>
              </a:rPr>
              <a:t>7-10  </a:t>
            </a:r>
            <a:r>
              <a:rPr lang="zh-CN" altLang="en-US" sz="2000" b="1" dirty="0">
                <a:latin typeface="Times New Roman" panose="02020603050405020304" pitchFamily="18" charset="0"/>
              </a:rPr>
              <a:t>模拟量输入模块接线原理图</a:t>
            </a:r>
          </a:p>
        </p:txBody>
      </p:sp>
      <p:sp>
        <p:nvSpPr>
          <p:cNvPr id="18434" name="Rectangle 3"/>
          <p:cNvSpPr/>
          <p:nvPr/>
        </p:nvSpPr>
        <p:spPr>
          <a:xfrm>
            <a:off x="1954848" y="1266190"/>
            <a:ext cx="27368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电压输入模块</a:t>
            </a:r>
          </a:p>
        </p:txBody>
      </p:sp>
      <p:grpSp>
        <p:nvGrpSpPr>
          <p:cNvPr id="18435" name="Group 4"/>
          <p:cNvGrpSpPr/>
          <p:nvPr/>
        </p:nvGrpSpPr>
        <p:grpSpPr>
          <a:xfrm>
            <a:off x="1738948" y="1626553"/>
            <a:ext cx="7416800" cy="2303462"/>
            <a:chOff x="0" y="0"/>
            <a:chExt cx="4672" cy="1451"/>
          </a:xfrm>
        </p:grpSpPr>
        <p:grpSp>
          <p:nvGrpSpPr>
            <p:cNvPr id="18436" name="Group 5"/>
            <p:cNvGrpSpPr/>
            <p:nvPr/>
          </p:nvGrpSpPr>
          <p:grpSpPr>
            <a:xfrm>
              <a:off x="1089" y="363"/>
              <a:ext cx="408" cy="1088"/>
              <a:chOff x="0" y="0"/>
              <a:chExt cx="408" cy="1088"/>
            </a:xfrm>
          </p:grpSpPr>
          <p:sp>
            <p:nvSpPr>
              <p:cNvPr id="18437" name="Rectangle 6"/>
              <p:cNvSpPr/>
              <p:nvPr/>
            </p:nvSpPr>
            <p:spPr>
              <a:xfrm>
                <a:off x="0" y="0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V+</a:t>
                </a:r>
              </a:p>
            </p:txBody>
          </p:sp>
          <p:sp>
            <p:nvSpPr>
              <p:cNvPr id="18438" name="Rectangle 7"/>
              <p:cNvSpPr/>
              <p:nvPr/>
            </p:nvSpPr>
            <p:spPr>
              <a:xfrm>
                <a:off x="0" y="272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I+</a:t>
                </a:r>
              </a:p>
            </p:txBody>
          </p:sp>
          <p:sp>
            <p:nvSpPr>
              <p:cNvPr id="18439" name="Rectangle 8"/>
              <p:cNvSpPr/>
              <p:nvPr/>
            </p:nvSpPr>
            <p:spPr>
              <a:xfrm>
                <a:off x="0" y="544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000" b="1" dirty="0">
                    <a:latin typeface="Times New Roman" panose="02020603050405020304" pitchFamily="18" charset="0"/>
                  </a:rPr>
                  <a:t>COM</a:t>
                </a:r>
              </a:p>
            </p:txBody>
          </p:sp>
          <p:sp>
            <p:nvSpPr>
              <p:cNvPr id="18440" name="Rectangle 9"/>
              <p:cNvSpPr/>
              <p:nvPr/>
            </p:nvSpPr>
            <p:spPr>
              <a:xfrm>
                <a:off x="0" y="816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FG</a:t>
                </a:r>
              </a:p>
            </p:txBody>
          </p:sp>
        </p:grpSp>
        <p:sp>
          <p:nvSpPr>
            <p:cNvPr id="18441" name="Line 10"/>
            <p:cNvSpPr/>
            <p:nvPr/>
          </p:nvSpPr>
          <p:spPr>
            <a:xfrm>
              <a:off x="545" y="499"/>
              <a:ext cx="5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2" name="Line 11"/>
            <p:cNvSpPr/>
            <p:nvPr/>
          </p:nvSpPr>
          <p:spPr>
            <a:xfrm>
              <a:off x="544" y="1088"/>
              <a:ext cx="5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3" name="Line 12"/>
            <p:cNvSpPr/>
            <p:nvPr/>
          </p:nvSpPr>
          <p:spPr>
            <a:xfrm>
              <a:off x="635" y="725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4" name="Line 13"/>
            <p:cNvSpPr/>
            <p:nvPr/>
          </p:nvSpPr>
          <p:spPr>
            <a:xfrm>
              <a:off x="635" y="816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5" name="Line 14"/>
            <p:cNvSpPr/>
            <p:nvPr/>
          </p:nvSpPr>
          <p:spPr>
            <a:xfrm>
              <a:off x="726" y="499"/>
              <a:ext cx="0" cy="22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6" name="Line 15"/>
            <p:cNvSpPr/>
            <p:nvPr/>
          </p:nvSpPr>
          <p:spPr>
            <a:xfrm>
              <a:off x="726" y="816"/>
              <a:ext cx="0" cy="27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7" name="Rectangle 16"/>
            <p:cNvSpPr/>
            <p:nvPr/>
          </p:nvSpPr>
          <p:spPr>
            <a:xfrm>
              <a:off x="1905" y="454"/>
              <a:ext cx="318" cy="9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8448" name="Rectangle 17"/>
            <p:cNvSpPr/>
            <p:nvPr/>
          </p:nvSpPr>
          <p:spPr>
            <a:xfrm>
              <a:off x="1860" y="862"/>
              <a:ext cx="91" cy="27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8449" name="Line 18"/>
            <p:cNvSpPr/>
            <p:nvPr/>
          </p:nvSpPr>
          <p:spPr>
            <a:xfrm>
              <a:off x="2450" y="862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0" name="Line 19"/>
            <p:cNvSpPr/>
            <p:nvPr/>
          </p:nvSpPr>
          <p:spPr>
            <a:xfrm>
              <a:off x="2450" y="952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1" name="Line 20"/>
            <p:cNvSpPr/>
            <p:nvPr/>
          </p:nvSpPr>
          <p:spPr>
            <a:xfrm>
              <a:off x="2541" y="499"/>
              <a:ext cx="0" cy="3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2" name="Line 21"/>
            <p:cNvSpPr/>
            <p:nvPr/>
          </p:nvSpPr>
          <p:spPr>
            <a:xfrm>
              <a:off x="2541" y="952"/>
              <a:ext cx="0" cy="3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3" name="Rectangle 22"/>
            <p:cNvSpPr/>
            <p:nvPr/>
          </p:nvSpPr>
          <p:spPr>
            <a:xfrm>
              <a:off x="2858" y="1270"/>
              <a:ext cx="318" cy="9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8454" name="Line 23"/>
            <p:cNvSpPr/>
            <p:nvPr/>
          </p:nvSpPr>
          <p:spPr>
            <a:xfrm>
              <a:off x="1497" y="1315"/>
              <a:ext cx="136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5" name="Line 24"/>
            <p:cNvSpPr/>
            <p:nvPr/>
          </p:nvSpPr>
          <p:spPr>
            <a:xfrm>
              <a:off x="1497" y="499"/>
              <a:ext cx="4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6" name="Line 25"/>
            <p:cNvSpPr/>
            <p:nvPr/>
          </p:nvSpPr>
          <p:spPr>
            <a:xfrm>
              <a:off x="2223" y="499"/>
              <a:ext cx="145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7" name="Line 26"/>
            <p:cNvSpPr/>
            <p:nvPr/>
          </p:nvSpPr>
          <p:spPr>
            <a:xfrm>
              <a:off x="3176" y="1315"/>
              <a:ext cx="31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8" name="Line 27"/>
            <p:cNvSpPr/>
            <p:nvPr/>
          </p:nvSpPr>
          <p:spPr>
            <a:xfrm>
              <a:off x="3493" y="499"/>
              <a:ext cx="0" cy="81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9" name="AutoShape 28"/>
            <p:cNvSpPr/>
            <p:nvPr/>
          </p:nvSpPr>
          <p:spPr>
            <a:xfrm rot="5400000">
              <a:off x="3576" y="355"/>
              <a:ext cx="454" cy="317"/>
            </a:xfrm>
            <a:prstGeom prst="flowChartExtra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8460" name="Line 29"/>
            <p:cNvSpPr/>
            <p:nvPr/>
          </p:nvSpPr>
          <p:spPr>
            <a:xfrm>
              <a:off x="3992" y="544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61" name="Line 30"/>
            <p:cNvSpPr/>
            <p:nvPr/>
          </p:nvSpPr>
          <p:spPr>
            <a:xfrm>
              <a:off x="1497" y="726"/>
              <a:ext cx="4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2" name="Line 31"/>
            <p:cNvSpPr/>
            <p:nvPr/>
          </p:nvSpPr>
          <p:spPr>
            <a:xfrm>
              <a:off x="1905" y="726"/>
              <a:ext cx="0" cy="1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3" name="Line 32"/>
            <p:cNvSpPr/>
            <p:nvPr/>
          </p:nvSpPr>
          <p:spPr>
            <a:xfrm>
              <a:off x="1905" y="1134"/>
              <a:ext cx="0" cy="18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4" name="Line 33"/>
            <p:cNvSpPr/>
            <p:nvPr/>
          </p:nvSpPr>
          <p:spPr>
            <a:xfrm>
              <a:off x="1905" y="1315"/>
              <a:ext cx="0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5" name="Line 34"/>
            <p:cNvSpPr/>
            <p:nvPr/>
          </p:nvSpPr>
          <p:spPr>
            <a:xfrm>
              <a:off x="1860" y="1406"/>
              <a:ext cx="1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6" name="Line 35"/>
            <p:cNvSpPr/>
            <p:nvPr/>
          </p:nvSpPr>
          <p:spPr>
            <a:xfrm>
              <a:off x="1905" y="1451"/>
              <a:ext cx="4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7" name="Text Box 36"/>
            <p:cNvSpPr txBox="1"/>
            <p:nvPr/>
          </p:nvSpPr>
          <p:spPr>
            <a:xfrm>
              <a:off x="0" y="408"/>
              <a:ext cx="68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Vi</a:t>
              </a:r>
            </a:p>
          </p:txBody>
        </p:sp>
        <p:sp>
          <p:nvSpPr>
            <p:cNvPr id="18468" name="Text Box 37"/>
            <p:cNvSpPr txBox="1"/>
            <p:nvPr/>
          </p:nvSpPr>
          <p:spPr>
            <a:xfrm>
              <a:off x="317" y="680"/>
              <a:ext cx="36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C1</a:t>
              </a:r>
            </a:p>
          </p:txBody>
        </p:sp>
        <p:sp>
          <p:nvSpPr>
            <p:cNvPr id="18469" name="Text Box 38"/>
            <p:cNvSpPr txBox="1"/>
            <p:nvPr/>
          </p:nvSpPr>
          <p:spPr>
            <a:xfrm>
              <a:off x="1905" y="181"/>
              <a:ext cx="68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R1</a:t>
              </a:r>
            </a:p>
          </p:txBody>
        </p:sp>
        <p:sp>
          <p:nvSpPr>
            <p:cNvPr id="18470" name="Text Box 39"/>
            <p:cNvSpPr txBox="1"/>
            <p:nvPr/>
          </p:nvSpPr>
          <p:spPr>
            <a:xfrm>
              <a:off x="2631" y="771"/>
              <a:ext cx="36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</a:rPr>
                <a:t>C2</a:t>
              </a:r>
            </a:p>
          </p:txBody>
        </p:sp>
        <p:sp>
          <p:nvSpPr>
            <p:cNvPr id="18471" name="Text Box 40"/>
            <p:cNvSpPr txBox="1"/>
            <p:nvPr/>
          </p:nvSpPr>
          <p:spPr>
            <a:xfrm>
              <a:off x="2767" y="952"/>
              <a:ext cx="68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</a:rPr>
                <a:t>  </a:t>
              </a:r>
              <a:r>
                <a:rPr lang="en-US" altLang="zh-CN" dirty="0">
                  <a:latin typeface="Times New Roman" panose="02020603050405020304" pitchFamily="18" charset="0"/>
                </a:rPr>
                <a:t>R2</a:t>
              </a:r>
            </a:p>
          </p:txBody>
        </p:sp>
        <p:sp>
          <p:nvSpPr>
            <p:cNvPr id="18472" name="Text Box 41"/>
            <p:cNvSpPr txBox="1"/>
            <p:nvPr/>
          </p:nvSpPr>
          <p:spPr>
            <a:xfrm>
              <a:off x="1951" y="816"/>
              <a:ext cx="68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250</a:t>
              </a:r>
            </a:p>
          </p:txBody>
        </p:sp>
        <p:sp>
          <p:nvSpPr>
            <p:cNvPr id="18473" name="Rectangle 42"/>
            <p:cNvSpPr/>
            <p:nvPr/>
          </p:nvSpPr>
          <p:spPr>
            <a:xfrm>
              <a:off x="4264" y="272"/>
              <a:ext cx="408" cy="68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A/D</a:t>
              </a:r>
            </a:p>
          </p:txBody>
        </p:sp>
        <p:sp>
          <p:nvSpPr>
            <p:cNvPr id="18474" name="Text Box 43"/>
            <p:cNvSpPr txBox="1"/>
            <p:nvPr/>
          </p:nvSpPr>
          <p:spPr>
            <a:xfrm>
              <a:off x="3493" y="0"/>
              <a:ext cx="77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缓冲</a:t>
              </a:r>
            </a:p>
          </p:txBody>
        </p:sp>
        <p:sp>
          <p:nvSpPr>
            <p:cNvPr id="18475" name="Text Box 44"/>
            <p:cNvSpPr txBox="1"/>
            <p:nvPr/>
          </p:nvSpPr>
          <p:spPr>
            <a:xfrm>
              <a:off x="2313" y="0"/>
              <a:ext cx="77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滤波</a:t>
              </a:r>
            </a:p>
          </p:txBody>
        </p:sp>
      </p:grpSp>
      <p:grpSp>
        <p:nvGrpSpPr>
          <p:cNvPr id="18476" name="Group 45"/>
          <p:cNvGrpSpPr/>
          <p:nvPr/>
        </p:nvGrpSpPr>
        <p:grpSpPr>
          <a:xfrm>
            <a:off x="1810385" y="3930015"/>
            <a:ext cx="7345363" cy="2303463"/>
            <a:chOff x="0" y="0"/>
            <a:chExt cx="4627" cy="1451"/>
          </a:xfrm>
        </p:grpSpPr>
        <p:grpSp>
          <p:nvGrpSpPr>
            <p:cNvPr id="18477" name="Group 46"/>
            <p:cNvGrpSpPr/>
            <p:nvPr/>
          </p:nvGrpSpPr>
          <p:grpSpPr>
            <a:xfrm>
              <a:off x="1044" y="363"/>
              <a:ext cx="408" cy="1088"/>
              <a:chOff x="0" y="0"/>
              <a:chExt cx="408" cy="1088"/>
            </a:xfrm>
          </p:grpSpPr>
          <p:sp>
            <p:nvSpPr>
              <p:cNvPr id="18478" name="Rectangle 47"/>
              <p:cNvSpPr/>
              <p:nvPr/>
            </p:nvSpPr>
            <p:spPr>
              <a:xfrm>
                <a:off x="0" y="0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V+</a:t>
                </a:r>
              </a:p>
            </p:txBody>
          </p:sp>
          <p:sp>
            <p:nvSpPr>
              <p:cNvPr id="18479" name="Rectangle 48"/>
              <p:cNvSpPr/>
              <p:nvPr/>
            </p:nvSpPr>
            <p:spPr>
              <a:xfrm>
                <a:off x="0" y="272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I+</a:t>
                </a:r>
              </a:p>
            </p:txBody>
          </p:sp>
          <p:sp>
            <p:nvSpPr>
              <p:cNvPr id="18480" name="Rectangle 49"/>
              <p:cNvSpPr/>
              <p:nvPr/>
            </p:nvSpPr>
            <p:spPr>
              <a:xfrm>
                <a:off x="0" y="544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000" b="1" dirty="0">
                    <a:latin typeface="Times New Roman" panose="02020603050405020304" pitchFamily="18" charset="0"/>
                  </a:rPr>
                  <a:t>COM</a:t>
                </a:r>
              </a:p>
            </p:txBody>
          </p:sp>
          <p:sp>
            <p:nvSpPr>
              <p:cNvPr id="18481" name="Rectangle 50"/>
              <p:cNvSpPr/>
              <p:nvPr/>
            </p:nvSpPr>
            <p:spPr>
              <a:xfrm>
                <a:off x="0" y="816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FG</a:t>
                </a:r>
              </a:p>
            </p:txBody>
          </p:sp>
        </p:grpSp>
        <p:sp>
          <p:nvSpPr>
            <p:cNvPr id="18482" name="Line 51"/>
            <p:cNvSpPr/>
            <p:nvPr/>
          </p:nvSpPr>
          <p:spPr>
            <a:xfrm>
              <a:off x="499" y="771"/>
              <a:ext cx="5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83" name="Line 52"/>
            <p:cNvSpPr/>
            <p:nvPr/>
          </p:nvSpPr>
          <p:spPr>
            <a:xfrm>
              <a:off x="499" y="1089"/>
              <a:ext cx="5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84" name="Rectangle 53"/>
            <p:cNvSpPr/>
            <p:nvPr/>
          </p:nvSpPr>
          <p:spPr>
            <a:xfrm>
              <a:off x="1860" y="454"/>
              <a:ext cx="318" cy="9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8485" name="Rectangle 54"/>
            <p:cNvSpPr/>
            <p:nvPr/>
          </p:nvSpPr>
          <p:spPr>
            <a:xfrm>
              <a:off x="1815" y="862"/>
              <a:ext cx="91" cy="27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8486" name="Line 55"/>
            <p:cNvSpPr/>
            <p:nvPr/>
          </p:nvSpPr>
          <p:spPr>
            <a:xfrm>
              <a:off x="2405" y="862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87" name="Line 56"/>
            <p:cNvSpPr/>
            <p:nvPr/>
          </p:nvSpPr>
          <p:spPr>
            <a:xfrm>
              <a:off x="2405" y="952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88" name="Line 57"/>
            <p:cNvSpPr/>
            <p:nvPr/>
          </p:nvSpPr>
          <p:spPr>
            <a:xfrm>
              <a:off x="2496" y="499"/>
              <a:ext cx="0" cy="3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89" name="Line 58"/>
            <p:cNvSpPr/>
            <p:nvPr/>
          </p:nvSpPr>
          <p:spPr>
            <a:xfrm>
              <a:off x="2496" y="952"/>
              <a:ext cx="0" cy="3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90" name="Rectangle 59"/>
            <p:cNvSpPr/>
            <p:nvPr/>
          </p:nvSpPr>
          <p:spPr>
            <a:xfrm>
              <a:off x="2813" y="1270"/>
              <a:ext cx="318" cy="9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8491" name="Line 60"/>
            <p:cNvSpPr/>
            <p:nvPr/>
          </p:nvSpPr>
          <p:spPr>
            <a:xfrm>
              <a:off x="1452" y="1315"/>
              <a:ext cx="136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92" name="Line 61"/>
            <p:cNvSpPr/>
            <p:nvPr/>
          </p:nvSpPr>
          <p:spPr>
            <a:xfrm>
              <a:off x="1452" y="499"/>
              <a:ext cx="4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93" name="Line 62"/>
            <p:cNvSpPr/>
            <p:nvPr/>
          </p:nvSpPr>
          <p:spPr>
            <a:xfrm>
              <a:off x="2178" y="499"/>
              <a:ext cx="145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94" name="Line 63"/>
            <p:cNvSpPr/>
            <p:nvPr/>
          </p:nvSpPr>
          <p:spPr>
            <a:xfrm>
              <a:off x="3131" y="1315"/>
              <a:ext cx="31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95" name="Line 64"/>
            <p:cNvSpPr/>
            <p:nvPr/>
          </p:nvSpPr>
          <p:spPr>
            <a:xfrm>
              <a:off x="3448" y="499"/>
              <a:ext cx="0" cy="81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96" name="AutoShape 65"/>
            <p:cNvSpPr/>
            <p:nvPr/>
          </p:nvSpPr>
          <p:spPr>
            <a:xfrm rot="5400000">
              <a:off x="3531" y="355"/>
              <a:ext cx="454" cy="317"/>
            </a:xfrm>
            <a:prstGeom prst="flowChartExtra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8497" name="Line 66"/>
            <p:cNvSpPr/>
            <p:nvPr/>
          </p:nvSpPr>
          <p:spPr>
            <a:xfrm>
              <a:off x="3947" y="544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98" name="Line 67"/>
            <p:cNvSpPr/>
            <p:nvPr/>
          </p:nvSpPr>
          <p:spPr>
            <a:xfrm>
              <a:off x="1452" y="726"/>
              <a:ext cx="4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99" name="Line 68"/>
            <p:cNvSpPr/>
            <p:nvPr/>
          </p:nvSpPr>
          <p:spPr>
            <a:xfrm>
              <a:off x="1860" y="726"/>
              <a:ext cx="0" cy="1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500" name="Line 69"/>
            <p:cNvSpPr/>
            <p:nvPr/>
          </p:nvSpPr>
          <p:spPr>
            <a:xfrm>
              <a:off x="1860" y="1134"/>
              <a:ext cx="0" cy="18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501" name="Line 70"/>
            <p:cNvSpPr/>
            <p:nvPr/>
          </p:nvSpPr>
          <p:spPr>
            <a:xfrm>
              <a:off x="1860" y="1315"/>
              <a:ext cx="0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502" name="Line 71"/>
            <p:cNvSpPr/>
            <p:nvPr/>
          </p:nvSpPr>
          <p:spPr>
            <a:xfrm>
              <a:off x="1815" y="1406"/>
              <a:ext cx="1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503" name="Line 72"/>
            <p:cNvSpPr/>
            <p:nvPr/>
          </p:nvSpPr>
          <p:spPr>
            <a:xfrm>
              <a:off x="1860" y="1451"/>
              <a:ext cx="4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504" name="Text Box 73"/>
            <p:cNvSpPr txBox="1"/>
            <p:nvPr/>
          </p:nvSpPr>
          <p:spPr>
            <a:xfrm>
              <a:off x="0" y="771"/>
              <a:ext cx="77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Ii</a:t>
              </a:r>
            </a:p>
          </p:txBody>
        </p:sp>
        <p:sp>
          <p:nvSpPr>
            <p:cNvPr id="18505" name="Text Box 74"/>
            <p:cNvSpPr txBox="1"/>
            <p:nvPr/>
          </p:nvSpPr>
          <p:spPr>
            <a:xfrm>
              <a:off x="1860" y="181"/>
              <a:ext cx="68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R1</a:t>
              </a:r>
            </a:p>
          </p:txBody>
        </p:sp>
        <p:sp>
          <p:nvSpPr>
            <p:cNvPr id="18506" name="Text Box 75"/>
            <p:cNvSpPr txBox="1"/>
            <p:nvPr/>
          </p:nvSpPr>
          <p:spPr>
            <a:xfrm>
              <a:off x="2586" y="771"/>
              <a:ext cx="36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</a:rPr>
                <a:t>C2</a:t>
              </a:r>
            </a:p>
          </p:txBody>
        </p:sp>
        <p:sp>
          <p:nvSpPr>
            <p:cNvPr id="18507" name="Text Box 76"/>
            <p:cNvSpPr txBox="1"/>
            <p:nvPr/>
          </p:nvSpPr>
          <p:spPr>
            <a:xfrm>
              <a:off x="2722" y="952"/>
              <a:ext cx="68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</a:rPr>
                <a:t>  </a:t>
              </a:r>
              <a:r>
                <a:rPr lang="en-US" altLang="zh-CN" dirty="0">
                  <a:latin typeface="Times New Roman" panose="02020603050405020304" pitchFamily="18" charset="0"/>
                </a:rPr>
                <a:t>R2</a:t>
              </a:r>
            </a:p>
          </p:txBody>
        </p:sp>
        <p:sp>
          <p:nvSpPr>
            <p:cNvPr id="18508" name="Text Box 77"/>
            <p:cNvSpPr txBox="1"/>
            <p:nvPr/>
          </p:nvSpPr>
          <p:spPr>
            <a:xfrm>
              <a:off x="1906" y="816"/>
              <a:ext cx="68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250</a:t>
              </a:r>
            </a:p>
          </p:txBody>
        </p:sp>
        <p:sp>
          <p:nvSpPr>
            <p:cNvPr id="18509" name="Rectangle 78"/>
            <p:cNvSpPr/>
            <p:nvPr/>
          </p:nvSpPr>
          <p:spPr>
            <a:xfrm>
              <a:off x="4219" y="272"/>
              <a:ext cx="408" cy="68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A/D</a:t>
              </a:r>
            </a:p>
          </p:txBody>
        </p:sp>
        <p:sp>
          <p:nvSpPr>
            <p:cNvPr id="18510" name="Text Box 79"/>
            <p:cNvSpPr txBox="1"/>
            <p:nvPr/>
          </p:nvSpPr>
          <p:spPr>
            <a:xfrm>
              <a:off x="3493" y="0"/>
              <a:ext cx="77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缓冲</a:t>
              </a:r>
            </a:p>
          </p:txBody>
        </p:sp>
        <p:sp>
          <p:nvSpPr>
            <p:cNvPr id="18511" name="Text Box 80"/>
            <p:cNvSpPr txBox="1"/>
            <p:nvPr/>
          </p:nvSpPr>
          <p:spPr>
            <a:xfrm>
              <a:off x="2313" y="0"/>
              <a:ext cx="77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滤波</a:t>
              </a:r>
            </a:p>
          </p:txBody>
        </p:sp>
        <p:sp>
          <p:nvSpPr>
            <p:cNvPr id="18512" name="未知"/>
            <p:cNvSpPr/>
            <p:nvPr/>
          </p:nvSpPr>
          <p:spPr>
            <a:xfrm>
              <a:off x="953" y="499"/>
              <a:ext cx="91" cy="227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0" y="136"/>
                </a:cxn>
                <a:cxn ang="0">
                  <a:pos x="91" y="227"/>
                </a:cxn>
              </a:cxnLst>
              <a:rect l="0" t="0" r="0" b="0"/>
              <a:pathLst>
                <a:path w="91" h="227">
                  <a:moveTo>
                    <a:pt x="91" y="0"/>
                  </a:moveTo>
                  <a:cubicBezTo>
                    <a:pt x="45" y="49"/>
                    <a:pt x="0" y="98"/>
                    <a:pt x="0" y="136"/>
                  </a:cubicBezTo>
                  <a:cubicBezTo>
                    <a:pt x="0" y="174"/>
                    <a:pt x="45" y="200"/>
                    <a:pt x="91" y="227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13" name="Rectangle 82"/>
            <p:cNvSpPr/>
            <p:nvPr/>
          </p:nvSpPr>
          <p:spPr>
            <a:xfrm>
              <a:off x="91" y="45"/>
              <a:ext cx="172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电流输入模块</a:t>
              </a:r>
            </a:p>
          </p:txBody>
        </p:sp>
      </p:grpSp>
      <p:sp>
        <p:nvSpPr>
          <p:cNvPr id="18514" name="Rectangle 83"/>
          <p:cNvSpPr/>
          <p:nvPr/>
        </p:nvSpPr>
        <p:spPr>
          <a:xfrm>
            <a:off x="1650365" y="747395"/>
            <a:ext cx="462534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</a:rPr>
              <a:t>3</a:t>
            </a:r>
            <a:r>
              <a:rPr lang="zh-CN" altLang="en-US" sz="2800" b="1" dirty="0">
                <a:latin typeface="Times New Roman" panose="02020603050405020304" pitchFamily="18" charset="0"/>
              </a:rPr>
              <a:t>）</a:t>
            </a:r>
            <a:r>
              <a:rPr lang="en-US" altLang="zh-CN" sz="2800" b="1" dirty="0">
                <a:latin typeface="Times New Roman" panose="02020603050405020304" pitchFamily="18" charset="0"/>
              </a:rPr>
              <a:t>A/D</a:t>
            </a:r>
            <a:r>
              <a:rPr lang="zh-CN" altLang="en-US" sz="2800" b="1" dirty="0">
                <a:latin typeface="Times New Roman" panose="02020603050405020304" pitchFamily="18" charset="0"/>
              </a:rPr>
              <a:t>模块接线图</a:t>
            </a:r>
          </a:p>
        </p:txBody>
      </p:sp>
    </p:spTree>
  </p:cSld>
  <p:clrMapOvr>
    <a:masterClrMapping/>
  </p:clrMapOvr>
  <p:transition spd="slow" advClick="0">
    <p:wedg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pic>
        <p:nvPicPr>
          <p:cNvPr id="19457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65823" y="925830"/>
            <a:ext cx="7373937" cy="54181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4" name="Rectangle 3"/>
          <p:cNvSpPr/>
          <p:nvPr/>
        </p:nvSpPr>
        <p:spPr>
          <a:xfrm>
            <a:off x="8336598" y="1662430"/>
            <a:ext cx="27368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双绞线的作用</a:t>
            </a:r>
          </a:p>
        </p:txBody>
      </p:sp>
      <p:sp>
        <p:nvSpPr>
          <p:cNvPr id="3" name="Rectangle 3"/>
          <p:cNvSpPr/>
          <p:nvPr/>
        </p:nvSpPr>
        <p:spPr>
          <a:xfrm>
            <a:off x="8336915" y="4643755"/>
            <a:ext cx="294195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利用导线产生感应电势相互抵消，滤除外界电磁干扰。</a:t>
            </a:r>
          </a:p>
        </p:txBody>
      </p:sp>
      <p:sp>
        <p:nvSpPr>
          <p:cNvPr id="4" name="Rectangle 3"/>
          <p:cNvSpPr/>
          <p:nvPr/>
        </p:nvSpPr>
        <p:spPr>
          <a:xfrm>
            <a:off x="8239760" y="2329815"/>
            <a:ext cx="294195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、滤除导线传输信号的内部噪声</a:t>
            </a:r>
          </a:p>
        </p:txBody>
      </p:sp>
      <p:sp>
        <p:nvSpPr>
          <p:cNvPr id="5" name="Rectangle 3"/>
          <p:cNvSpPr/>
          <p:nvPr/>
        </p:nvSpPr>
        <p:spPr>
          <a:xfrm>
            <a:off x="8336915" y="3220085"/>
            <a:ext cx="294195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、滤除外部电磁信号干扰</a:t>
            </a: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20481" name="Text Box 89"/>
          <p:cNvSpPr txBox="1"/>
          <p:nvPr/>
        </p:nvSpPr>
        <p:spPr>
          <a:xfrm>
            <a:off x="3993515" y="6080125"/>
            <a:ext cx="478345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图</a:t>
            </a:r>
            <a:r>
              <a:rPr lang="en-US" altLang="zh-CN" sz="2000" b="1" dirty="0">
                <a:latin typeface="Times New Roman" panose="02020603050405020304" pitchFamily="18" charset="0"/>
              </a:rPr>
              <a:t>7-11    DVP04AD</a:t>
            </a:r>
            <a:r>
              <a:rPr lang="zh-CN" altLang="en-US" sz="2000" b="1" dirty="0">
                <a:latin typeface="Times New Roman" panose="02020603050405020304" pitchFamily="18" charset="0"/>
              </a:rPr>
              <a:t>与</a:t>
            </a:r>
            <a:r>
              <a:rPr lang="en-US" altLang="zh-CN" sz="2000" b="1" dirty="0">
                <a:latin typeface="Times New Roman" panose="02020603050405020304" pitchFamily="18" charset="0"/>
              </a:rPr>
              <a:t>PLC</a:t>
            </a:r>
            <a:r>
              <a:rPr lang="zh-CN" altLang="en-US" sz="2000" b="1" dirty="0">
                <a:latin typeface="Times New Roman" panose="02020603050405020304" pitchFamily="18" charset="0"/>
              </a:rPr>
              <a:t>连接</a:t>
            </a:r>
          </a:p>
        </p:txBody>
      </p:sp>
      <p:grpSp>
        <p:nvGrpSpPr>
          <p:cNvPr id="20483" name="组合 2"/>
          <p:cNvGrpSpPr/>
          <p:nvPr/>
        </p:nvGrpSpPr>
        <p:grpSpPr>
          <a:xfrm>
            <a:off x="735904" y="751205"/>
            <a:ext cx="9733976" cy="5490845"/>
            <a:chOff x="-176" y="1090"/>
            <a:chExt cx="13613" cy="8647"/>
          </a:xfrm>
        </p:grpSpPr>
        <p:grpSp>
          <p:nvGrpSpPr>
            <p:cNvPr id="20484" name="Group 3"/>
            <p:cNvGrpSpPr/>
            <p:nvPr/>
          </p:nvGrpSpPr>
          <p:grpSpPr>
            <a:xfrm>
              <a:off x="6112" y="2032"/>
              <a:ext cx="782" cy="1807"/>
              <a:chOff x="0" y="0"/>
              <a:chExt cx="408" cy="1088"/>
            </a:xfrm>
          </p:grpSpPr>
          <p:sp>
            <p:nvSpPr>
              <p:cNvPr id="20485" name="Rectangle 4"/>
              <p:cNvSpPr/>
              <p:nvPr/>
            </p:nvSpPr>
            <p:spPr>
              <a:xfrm>
                <a:off x="0" y="0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V+</a:t>
                </a:r>
              </a:p>
            </p:txBody>
          </p:sp>
          <p:sp>
            <p:nvSpPr>
              <p:cNvPr id="20486" name="Rectangle 5"/>
              <p:cNvSpPr/>
              <p:nvPr/>
            </p:nvSpPr>
            <p:spPr>
              <a:xfrm>
                <a:off x="0" y="272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I+</a:t>
                </a:r>
              </a:p>
            </p:txBody>
          </p:sp>
          <p:sp>
            <p:nvSpPr>
              <p:cNvPr id="20487" name="Rectangle 6"/>
              <p:cNvSpPr/>
              <p:nvPr/>
            </p:nvSpPr>
            <p:spPr>
              <a:xfrm>
                <a:off x="0" y="544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800" b="1" dirty="0">
                    <a:latin typeface="Times New Roman" panose="02020603050405020304" pitchFamily="18" charset="0"/>
                  </a:rPr>
                  <a:t>COM</a:t>
                </a:r>
              </a:p>
            </p:txBody>
          </p:sp>
          <p:sp>
            <p:nvSpPr>
              <p:cNvPr id="20488" name="Rectangle 7"/>
              <p:cNvSpPr/>
              <p:nvPr/>
            </p:nvSpPr>
            <p:spPr>
              <a:xfrm>
                <a:off x="0" y="816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FG</a:t>
                </a:r>
              </a:p>
            </p:txBody>
          </p:sp>
        </p:grpSp>
        <p:sp>
          <p:nvSpPr>
            <p:cNvPr id="20489" name="Line 8"/>
            <p:cNvSpPr/>
            <p:nvPr/>
          </p:nvSpPr>
          <p:spPr>
            <a:xfrm>
              <a:off x="5070" y="2260"/>
              <a:ext cx="104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0" name="Line 9"/>
            <p:cNvSpPr/>
            <p:nvPr/>
          </p:nvSpPr>
          <p:spPr>
            <a:xfrm>
              <a:off x="5067" y="3237"/>
              <a:ext cx="104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1" name="Rectangle 10"/>
            <p:cNvSpPr/>
            <p:nvPr/>
          </p:nvSpPr>
          <p:spPr>
            <a:xfrm>
              <a:off x="7677" y="2185"/>
              <a:ext cx="610" cy="14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0492" name="Rectangle 11"/>
            <p:cNvSpPr/>
            <p:nvPr/>
          </p:nvSpPr>
          <p:spPr>
            <a:xfrm>
              <a:off x="7590" y="2862"/>
              <a:ext cx="175" cy="45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0493" name="Line 12"/>
            <p:cNvSpPr/>
            <p:nvPr/>
          </p:nvSpPr>
          <p:spPr>
            <a:xfrm>
              <a:off x="8722" y="2862"/>
              <a:ext cx="35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4" name="Line 13"/>
            <p:cNvSpPr/>
            <p:nvPr/>
          </p:nvSpPr>
          <p:spPr>
            <a:xfrm>
              <a:off x="8722" y="3012"/>
              <a:ext cx="35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5" name="Line 14"/>
            <p:cNvSpPr/>
            <p:nvPr/>
          </p:nvSpPr>
          <p:spPr>
            <a:xfrm>
              <a:off x="8897" y="2260"/>
              <a:ext cx="0" cy="60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6" name="Line 15"/>
            <p:cNvSpPr/>
            <p:nvPr/>
          </p:nvSpPr>
          <p:spPr>
            <a:xfrm>
              <a:off x="8897" y="3012"/>
              <a:ext cx="0" cy="60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7" name="Rectangle 16"/>
            <p:cNvSpPr/>
            <p:nvPr/>
          </p:nvSpPr>
          <p:spPr>
            <a:xfrm>
              <a:off x="9505" y="3540"/>
              <a:ext cx="610" cy="15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0498" name="Line 17"/>
            <p:cNvSpPr/>
            <p:nvPr/>
          </p:nvSpPr>
          <p:spPr>
            <a:xfrm>
              <a:off x="6895" y="3615"/>
              <a:ext cx="261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9" name="Line 18"/>
            <p:cNvSpPr/>
            <p:nvPr/>
          </p:nvSpPr>
          <p:spPr>
            <a:xfrm>
              <a:off x="6895" y="2260"/>
              <a:ext cx="7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00" name="Line 19"/>
            <p:cNvSpPr/>
            <p:nvPr/>
          </p:nvSpPr>
          <p:spPr>
            <a:xfrm>
              <a:off x="8287" y="2260"/>
              <a:ext cx="27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01" name="Line 20"/>
            <p:cNvSpPr/>
            <p:nvPr/>
          </p:nvSpPr>
          <p:spPr>
            <a:xfrm>
              <a:off x="10115" y="3615"/>
              <a:ext cx="60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02" name="Line 21"/>
            <p:cNvSpPr/>
            <p:nvPr/>
          </p:nvSpPr>
          <p:spPr>
            <a:xfrm>
              <a:off x="10722" y="2260"/>
              <a:ext cx="0" cy="135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03" name="AutoShape 22"/>
            <p:cNvSpPr/>
            <p:nvPr/>
          </p:nvSpPr>
          <p:spPr>
            <a:xfrm rot="5400000">
              <a:off x="10977" y="2007"/>
              <a:ext cx="755" cy="610"/>
            </a:xfrm>
            <a:prstGeom prst="flowChartExtra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0504" name="Line 23"/>
            <p:cNvSpPr/>
            <p:nvPr/>
          </p:nvSpPr>
          <p:spPr>
            <a:xfrm>
              <a:off x="11680" y="2332"/>
              <a:ext cx="52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0505" name="Line 24"/>
            <p:cNvSpPr/>
            <p:nvPr/>
          </p:nvSpPr>
          <p:spPr>
            <a:xfrm>
              <a:off x="6895" y="2635"/>
              <a:ext cx="7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06" name="Line 25"/>
            <p:cNvSpPr/>
            <p:nvPr/>
          </p:nvSpPr>
          <p:spPr>
            <a:xfrm>
              <a:off x="7677" y="2635"/>
              <a:ext cx="0" cy="227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07" name="Line 26"/>
            <p:cNvSpPr/>
            <p:nvPr/>
          </p:nvSpPr>
          <p:spPr>
            <a:xfrm>
              <a:off x="7677" y="3315"/>
              <a:ext cx="0" cy="30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08" name="Line 27"/>
            <p:cNvSpPr/>
            <p:nvPr/>
          </p:nvSpPr>
          <p:spPr>
            <a:xfrm>
              <a:off x="7677" y="3615"/>
              <a:ext cx="0" cy="15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09" name="Line 28"/>
            <p:cNvSpPr/>
            <p:nvPr/>
          </p:nvSpPr>
          <p:spPr>
            <a:xfrm>
              <a:off x="7590" y="3765"/>
              <a:ext cx="26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10" name="Line 29"/>
            <p:cNvSpPr/>
            <p:nvPr/>
          </p:nvSpPr>
          <p:spPr>
            <a:xfrm>
              <a:off x="7677" y="3840"/>
              <a:ext cx="8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11" name="Text Box 30"/>
            <p:cNvSpPr txBox="1"/>
            <p:nvPr/>
          </p:nvSpPr>
          <p:spPr>
            <a:xfrm>
              <a:off x="2688" y="1997"/>
              <a:ext cx="2382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-10V-10V</a:t>
              </a:r>
            </a:p>
          </p:txBody>
        </p:sp>
        <p:sp>
          <p:nvSpPr>
            <p:cNvPr id="20512" name="Text Box 31"/>
            <p:cNvSpPr txBox="1"/>
            <p:nvPr/>
          </p:nvSpPr>
          <p:spPr>
            <a:xfrm>
              <a:off x="7540" y="1430"/>
              <a:ext cx="1305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R1</a:t>
              </a:r>
            </a:p>
          </p:txBody>
        </p:sp>
        <p:sp>
          <p:nvSpPr>
            <p:cNvPr id="20513" name="Text Box 32"/>
            <p:cNvSpPr txBox="1"/>
            <p:nvPr/>
          </p:nvSpPr>
          <p:spPr>
            <a:xfrm>
              <a:off x="9072" y="2710"/>
              <a:ext cx="1075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0514" name="Text Box 33"/>
            <p:cNvSpPr txBox="1"/>
            <p:nvPr/>
          </p:nvSpPr>
          <p:spPr>
            <a:xfrm>
              <a:off x="9325" y="2902"/>
              <a:ext cx="1307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</a:rPr>
                <a:t>  </a:t>
              </a:r>
              <a:r>
                <a:rPr lang="en-US" altLang="zh-CN" dirty="0">
                  <a:latin typeface="Times New Roman" panose="02020603050405020304" pitchFamily="18" charset="0"/>
                </a:rPr>
                <a:t>R2</a:t>
              </a:r>
            </a:p>
          </p:txBody>
        </p:sp>
        <p:sp>
          <p:nvSpPr>
            <p:cNvPr id="20515" name="Text Box 34"/>
            <p:cNvSpPr txBox="1"/>
            <p:nvPr/>
          </p:nvSpPr>
          <p:spPr>
            <a:xfrm>
              <a:off x="7765" y="2787"/>
              <a:ext cx="1307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250</a:t>
              </a:r>
            </a:p>
          </p:txBody>
        </p:sp>
        <p:sp>
          <p:nvSpPr>
            <p:cNvPr id="20516" name="Rectangle 35"/>
            <p:cNvSpPr/>
            <p:nvPr/>
          </p:nvSpPr>
          <p:spPr>
            <a:xfrm>
              <a:off x="12200" y="1882"/>
              <a:ext cx="782" cy="113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A/D</a:t>
              </a:r>
            </a:p>
          </p:txBody>
        </p:sp>
        <p:sp>
          <p:nvSpPr>
            <p:cNvPr id="20517" name="Text Box 36"/>
            <p:cNvSpPr txBox="1"/>
            <p:nvPr/>
          </p:nvSpPr>
          <p:spPr>
            <a:xfrm>
              <a:off x="10720" y="1430"/>
              <a:ext cx="1480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缓冲</a:t>
              </a:r>
            </a:p>
          </p:txBody>
        </p:sp>
        <p:sp>
          <p:nvSpPr>
            <p:cNvPr id="20518" name="Text Box 37"/>
            <p:cNvSpPr txBox="1"/>
            <p:nvPr/>
          </p:nvSpPr>
          <p:spPr>
            <a:xfrm>
              <a:off x="8460" y="1430"/>
              <a:ext cx="1480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滤波</a:t>
              </a:r>
            </a:p>
          </p:txBody>
        </p:sp>
        <p:grpSp>
          <p:nvGrpSpPr>
            <p:cNvPr id="20519" name="Group 38"/>
            <p:cNvGrpSpPr/>
            <p:nvPr/>
          </p:nvGrpSpPr>
          <p:grpSpPr>
            <a:xfrm>
              <a:off x="6112" y="4442"/>
              <a:ext cx="782" cy="1807"/>
              <a:chOff x="0" y="0"/>
              <a:chExt cx="408" cy="1088"/>
            </a:xfrm>
          </p:grpSpPr>
          <p:sp>
            <p:nvSpPr>
              <p:cNvPr id="20520" name="Rectangle 39"/>
              <p:cNvSpPr/>
              <p:nvPr/>
            </p:nvSpPr>
            <p:spPr>
              <a:xfrm>
                <a:off x="0" y="0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V+</a:t>
                </a:r>
              </a:p>
            </p:txBody>
          </p:sp>
          <p:sp>
            <p:nvSpPr>
              <p:cNvPr id="20521" name="Rectangle 40"/>
              <p:cNvSpPr/>
              <p:nvPr/>
            </p:nvSpPr>
            <p:spPr>
              <a:xfrm>
                <a:off x="0" y="272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I+</a:t>
                </a:r>
              </a:p>
            </p:txBody>
          </p:sp>
          <p:sp>
            <p:nvSpPr>
              <p:cNvPr id="20522" name="Rectangle 41"/>
              <p:cNvSpPr/>
              <p:nvPr/>
            </p:nvSpPr>
            <p:spPr>
              <a:xfrm>
                <a:off x="0" y="544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800" b="1" dirty="0">
                    <a:latin typeface="Times New Roman" panose="02020603050405020304" pitchFamily="18" charset="0"/>
                  </a:rPr>
                  <a:t>COM</a:t>
                </a:r>
              </a:p>
            </p:txBody>
          </p:sp>
          <p:sp>
            <p:nvSpPr>
              <p:cNvPr id="20523" name="Rectangle 42"/>
              <p:cNvSpPr/>
              <p:nvPr/>
            </p:nvSpPr>
            <p:spPr>
              <a:xfrm>
                <a:off x="0" y="816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FG</a:t>
                </a:r>
              </a:p>
            </p:txBody>
          </p:sp>
        </p:grpSp>
        <p:sp>
          <p:nvSpPr>
            <p:cNvPr id="20524" name="Line 43"/>
            <p:cNvSpPr/>
            <p:nvPr/>
          </p:nvSpPr>
          <p:spPr>
            <a:xfrm>
              <a:off x="5067" y="5120"/>
              <a:ext cx="104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25" name="Line 44"/>
            <p:cNvSpPr/>
            <p:nvPr/>
          </p:nvSpPr>
          <p:spPr>
            <a:xfrm>
              <a:off x="5067" y="5650"/>
              <a:ext cx="104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26" name="Rectangle 45"/>
            <p:cNvSpPr/>
            <p:nvPr/>
          </p:nvSpPr>
          <p:spPr>
            <a:xfrm>
              <a:off x="7677" y="4595"/>
              <a:ext cx="610" cy="15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0527" name="Rectangle 46"/>
            <p:cNvSpPr/>
            <p:nvPr/>
          </p:nvSpPr>
          <p:spPr>
            <a:xfrm>
              <a:off x="7590" y="5272"/>
              <a:ext cx="175" cy="45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0528" name="Line 47"/>
            <p:cNvSpPr/>
            <p:nvPr/>
          </p:nvSpPr>
          <p:spPr>
            <a:xfrm>
              <a:off x="8722" y="5272"/>
              <a:ext cx="35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29" name="Line 48"/>
            <p:cNvSpPr/>
            <p:nvPr/>
          </p:nvSpPr>
          <p:spPr>
            <a:xfrm>
              <a:off x="8722" y="5422"/>
              <a:ext cx="35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30" name="Line 49"/>
            <p:cNvSpPr/>
            <p:nvPr/>
          </p:nvSpPr>
          <p:spPr>
            <a:xfrm>
              <a:off x="8897" y="4670"/>
              <a:ext cx="0" cy="60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31" name="Line 50"/>
            <p:cNvSpPr/>
            <p:nvPr/>
          </p:nvSpPr>
          <p:spPr>
            <a:xfrm>
              <a:off x="8897" y="5422"/>
              <a:ext cx="0" cy="60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32" name="Rectangle 51"/>
            <p:cNvSpPr/>
            <p:nvPr/>
          </p:nvSpPr>
          <p:spPr>
            <a:xfrm>
              <a:off x="9505" y="5950"/>
              <a:ext cx="610" cy="15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0533" name="Line 52"/>
            <p:cNvSpPr/>
            <p:nvPr/>
          </p:nvSpPr>
          <p:spPr>
            <a:xfrm>
              <a:off x="6895" y="6025"/>
              <a:ext cx="261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34" name="Line 53"/>
            <p:cNvSpPr/>
            <p:nvPr/>
          </p:nvSpPr>
          <p:spPr>
            <a:xfrm>
              <a:off x="6895" y="4670"/>
              <a:ext cx="7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35" name="Line 54"/>
            <p:cNvSpPr/>
            <p:nvPr/>
          </p:nvSpPr>
          <p:spPr>
            <a:xfrm>
              <a:off x="8287" y="4670"/>
              <a:ext cx="27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36" name="Line 55"/>
            <p:cNvSpPr/>
            <p:nvPr/>
          </p:nvSpPr>
          <p:spPr>
            <a:xfrm>
              <a:off x="10115" y="6025"/>
              <a:ext cx="60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37" name="Line 56"/>
            <p:cNvSpPr/>
            <p:nvPr/>
          </p:nvSpPr>
          <p:spPr>
            <a:xfrm>
              <a:off x="10722" y="4670"/>
              <a:ext cx="0" cy="135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38" name="AutoShape 57"/>
            <p:cNvSpPr/>
            <p:nvPr/>
          </p:nvSpPr>
          <p:spPr>
            <a:xfrm rot="5400000">
              <a:off x="10977" y="4417"/>
              <a:ext cx="755" cy="610"/>
            </a:xfrm>
            <a:prstGeom prst="flowChartExtra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0539" name="Line 58"/>
            <p:cNvSpPr/>
            <p:nvPr/>
          </p:nvSpPr>
          <p:spPr>
            <a:xfrm>
              <a:off x="11680" y="4745"/>
              <a:ext cx="52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0540" name="Line 59"/>
            <p:cNvSpPr/>
            <p:nvPr/>
          </p:nvSpPr>
          <p:spPr>
            <a:xfrm>
              <a:off x="6895" y="5047"/>
              <a:ext cx="7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41" name="Line 60"/>
            <p:cNvSpPr/>
            <p:nvPr/>
          </p:nvSpPr>
          <p:spPr>
            <a:xfrm>
              <a:off x="7677" y="5047"/>
              <a:ext cx="0" cy="22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42" name="Line 61"/>
            <p:cNvSpPr/>
            <p:nvPr/>
          </p:nvSpPr>
          <p:spPr>
            <a:xfrm>
              <a:off x="7677" y="5725"/>
              <a:ext cx="0" cy="30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43" name="Line 62"/>
            <p:cNvSpPr/>
            <p:nvPr/>
          </p:nvSpPr>
          <p:spPr>
            <a:xfrm>
              <a:off x="7677" y="6025"/>
              <a:ext cx="0" cy="15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44" name="Line 63"/>
            <p:cNvSpPr/>
            <p:nvPr/>
          </p:nvSpPr>
          <p:spPr>
            <a:xfrm>
              <a:off x="7590" y="6175"/>
              <a:ext cx="26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45" name="Line 64"/>
            <p:cNvSpPr/>
            <p:nvPr/>
          </p:nvSpPr>
          <p:spPr>
            <a:xfrm>
              <a:off x="7677" y="6250"/>
              <a:ext cx="8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46" name="Text Box 65"/>
            <p:cNvSpPr txBox="1"/>
            <p:nvPr/>
          </p:nvSpPr>
          <p:spPr>
            <a:xfrm>
              <a:off x="2324" y="4578"/>
              <a:ext cx="3004" cy="184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4-20mA</a:t>
              </a:r>
            </a:p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-2</a:t>
              </a:r>
              <a:r>
                <a:rPr lang="en-US" altLang="zh-CN" b="1" dirty="0">
                  <a:latin typeface="Times New Roman" panose="02020603050405020304" pitchFamily="18" charset="0"/>
                </a:rPr>
                <a:t>0-20mA</a:t>
              </a:r>
            </a:p>
          </p:txBody>
        </p:sp>
        <p:sp>
          <p:nvSpPr>
            <p:cNvPr id="20547" name="Text Box 66"/>
            <p:cNvSpPr txBox="1"/>
            <p:nvPr/>
          </p:nvSpPr>
          <p:spPr>
            <a:xfrm>
              <a:off x="7652" y="3925"/>
              <a:ext cx="1305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R1</a:t>
              </a:r>
            </a:p>
          </p:txBody>
        </p:sp>
        <p:sp>
          <p:nvSpPr>
            <p:cNvPr id="20548" name="Text Box 67"/>
            <p:cNvSpPr txBox="1"/>
            <p:nvPr/>
          </p:nvSpPr>
          <p:spPr>
            <a:xfrm>
              <a:off x="9015" y="4945"/>
              <a:ext cx="692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0549" name="Text Box 68"/>
            <p:cNvSpPr txBox="1"/>
            <p:nvPr/>
          </p:nvSpPr>
          <p:spPr>
            <a:xfrm>
              <a:off x="9326" y="5312"/>
              <a:ext cx="1307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</a:rPr>
                <a:t>  </a:t>
              </a:r>
              <a:r>
                <a:rPr lang="en-US" altLang="zh-CN" dirty="0">
                  <a:latin typeface="Times New Roman" panose="02020603050405020304" pitchFamily="18" charset="0"/>
                </a:rPr>
                <a:t>R2</a:t>
              </a:r>
            </a:p>
          </p:txBody>
        </p:sp>
        <p:sp>
          <p:nvSpPr>
            <p:cNvPr id="20550" name="Text Box 69"/>
            <p:cNvSpPr txBox="1"/>
            <p:nvPr/>
          </p:nvSpPr>
          <p:spPr>
            <a:xfrm>
              <a:off x="7765" y="5195"/>
              <a:ext cx="1307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250</a:t>
              </a:r>
            </a:p>
          </p:txBody>
        </p:sp>
        <p:sp>
          <p:nvSpPr>
            <p:cNvPr id="20551" name="Rectangle 70"/>
            <p:cNvSpPr/>
            <p:nvPr/>
          </p:nvSpPr>
          <p:spPr>
            <a:xfrm>
              <a:off x="12200" y="4292"/>
              <a:ext cx="782" cy="113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A/D</a:t>
              </a:r>
            </a:p>
          </p:txBody>
        </p:sp>
        <p:sp>
          <p:nvSpPr>
            <p:cNvPr id="20552" name="Text Box 71"/>
            <p:cNvSpPr txBox="1"/>
            <p:nvPr/>
          </p:nvSpPr>
          <p:spPr>
            <a:xfrm>
              <a:off x="10807" y="3842"/>
              <a:ext cx="1480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缓冲</a:t>
              </a:r>
            </a:p>
          </p:txBody>
        </p:sp>
        <p:sp>
          <p:nvSpPr>
            <p:cNvPr id="20553" name="Text Box 72"/>
            <p:cNvSpPr txBox="1"/>
            <p:nvPr/>
          </p:nvSpPr>
          <p:spPr>
            <a:xfrm>
              <a:off x="8545" y="3842"/>
              <a:ext cx="1477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滤波</a:t>
              </a:r>
            </a:p>
          </p:txBody>
        </p:sp>
        <p:sp>
          <p:nvSpPr>
            <p:cNvPr id="20554" name="未知"/>
            <p:cNvSpPr/>
            <p:nvPr/>
          </p:nvSpPr>
          <p:spPr>
            <a:xfrm>
              <a:off x="5937" y="4670"/>
              <a:ext cx="175" cy="377"/>
            </a:xfrm>
            <a:custGeom>
              <a:avLst/>
              <a:gdLst/>
              <a:ahLst/>
              <a:cxnLst>
                <a:cxn ang="0">
                  <a:pos x="1246" y="0"/>
                </a:cxn>
                <a:cxn ang="0">
                  <a:pos x="0" y="1035"/>
                </a:cxn>
                <a:cxn ang="0">
                  <a:pos x="1246" y="1727"/>
                </a:cxn>
              </a:cxnLst>
              <a:rect l="0" t="0" r="0" b="0"/>
              <a:pathLst>
                <a:path w="91" h="227">
                  <a:moveTo>
                    <a:pt x="91" y="0"/>
                  </a:moveTo>
                  <a:cubicBezTo>
                    <a:pt x="45" y="49"/>
                    <a:pt x="0" y="98"/>
                    <a:pt x="0" y="136"/>
                  </a:cubicBezTo>
                  <a:cubicBezTo>
                    <a:pt x="0" y="174"/>
                    <a:pt x="45" y="200"/>
                    <a:pt x="91" y="227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5" name="Line 74"/>
            <p:cNvSpPr/>
            <p:nvPr/>
          </p:nvSpPr>
          <p:spPr>
            <a:xfrm>
              <a:off x="6520" y="1202"/>
              <a:ext cx="0" cy="79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56" name="Line 75"/>
            <p:cNvSpPr/>
            <p:nvPr/>
          </p:nvSpPr>
          <p:spPr>
            <a:xfrm>
              <a:off x="6520" y="3812"/>
              <a:ext cx="0" cy="68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57" name="Line 76"/>
            <p:cNvSpPr/>
            <p:nvPr/>
          </p:nvSpPr>
          <p:spPr>
            <a:xfrm>
              <a:off x="6520" y="6192"/>
              <a:ext cx="0" cy="329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58" name="Line 77"/>
            <p:cNvSpPr/>
            <p:nvPr/>
          </p:nvSpPr>
          <p:spPr>
            <a:xfrm>
              <a:off x="6520" y="1202"/>
              <a:ext cx="691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59" name="Line 78"/>
            <p:cNvSpPr/>
            <p:nvPr/>
          </p:nvSpPr>
          <p:spPr>
            <a:xfrm>
              <a:off x="6520" y="9482"/>
              <a:ext cx="691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60" name="Line 79"/>
            <p:cNvSpPr/>
            <p:nvPr/>
          </p:nvSpPr>
          <p:spPr>
            <a:xfrm>
              <a:off x="13437" y="1202"/>
              <a:ext cx="0" cy="828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61" name="AutoShape 80"/>
            <p:cNvSpPr/>
            <p:nvPr/>
          </p:nvSpPr>
          <p:spPr>
            <a:xfrm>
              <a:off x="3230" y="8122"/>
              <a:ext cx="3175" cy="565"/>
            </a:xfrm>
            <a:prstGeom prst="leftRightArrow">
              <a:avLst>
                <a:gd name="adj1" fmla="val 50000"/>
                <a:gd name="adj2" fmla="val 111817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0562" name="Rectangle 81"/>
            <p:cNvSpPr/>
            <p:nvPr/>
          </p:nvSpPr>
          <p:spPr>
            <a:xfrm>
              <a:off x="1302" y="7330"/>
              <a:ext cx="1927" cy="1475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</a:rPr>
                <a:t>PLC</a:t>
              </a:r>
              <a:r>
                <a:rPr lang="zh-CN" alt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</a:rPr>
                <a:t>主机</a:t>
              </a:r>
            </a:p>
          </p:txBody>
        </p:sp>
        <p:sp>
          <p:nvSpPr>
            <p:cNvPr id="20563" name="Text Box 82"/>
            <p:cNvSpPr txBox="1"/>
            <p:nvPr/>
          </p:nvSpPr>
          <p:spPr>
            <a:xfrm>
              <a:off x="7652" y="8460"/>
              <a:ext cx="3287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DVP04AD</a:t>
              </a:r>
            </a:p>
          </p:txBody>
        </p:sp>
        <p:sp>
          <p:nvSpPr>
            <p:cNvPr id="20564" name="Text Box 83"/>
            <p:cNvSpPr txBox="1"/>
            <p:nvPr/>
          </p:nvSpPr>
          <p:spPr>
            <a:xfrm>
              <a:off x="-176" y="1090"/>
              <a:ext cx="6696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4</a:t>
              </a:r>
              <a:r>
                <a:rPr lang="zh-CN" altLang="en-US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）</a:t>
              </a:r>
              <a:r>
                <a:rPr lang="en-US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A/D</a:t>
              </a:r>
              <a:r>
                <a:rPr lang="zh-CN" altLang="en-US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模块与</a:t>
              </a:r>
              <a:r>
                <a:rPr lang="en-US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PLC</a:t>
              </a:r>
              <a:r>
                <a:rPr lang="zh-CN" altLang="en-US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信息交换</a:t>
              </a:r>
            </a:p>
          </p:txBody>
        </p:sp>
        <p:sp>
          <p:nvSpPr>
            <p:cNvPr id="20565" name="Rectangle 84"/>
            <p:cNvSpPr/>
            <p:nvPr/>
          </p:nvSpPr>
          <p:spPr>
            <a:xfrm>
              <a:off x="7540" y="7215"/>
              <a:ext cx="5845" cy="72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>
              <a:spAutoFit/>
            </a:bodyPr>
            <a:lstStyle/>
            <a:p>
              <a:r>
                <a:rPr lang="en-US" altLang="zh-CN" sz="2400" b="1" dirty="0">
                  <a:solidFill>
                    <a:srgbClr val="262699"/>
                  </a:solidFill>
                  <a:latin typeface="Times New Roman" panose="02020603050405020304" pitchFamily="18" charset="0"/>
                </a:rPr>
                <a:t>DVP04AD</a:t>
              </a:r>
              <a:r>
                <a:rPr lang="zh-CN" altLang="en-US" sz="2400" b="1" dirty="0">
                  <a:solidFill>
                    <a:srgbClr val="262699"/>
                  </a:solidFill>
                  <a:latin typeface="Times New Roman" panose="02020603050405020304" pitchFamily="18" charset="0"/>
                </a:rPr>
                <a:t>模块控制寄存器</a:t>
              </a:r>
            </a:p>
          </p:txBody>
        </p:sp>
        <p:sp>
          <p:nvSpPr>
            <p:cNvPr id="20566" name="Line 85"/>
            <p:cNvSpPr/>
            <p:nvPr/>
          </p:nvSpPr>
          <p:spPr>
            <a:xfrm flipV="1">
              <a:off x="3230" y="6987"/>
              <a:ext cx="3290" cy="45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0567" name="Line 86"/>
            <p:cNvSpPr/>
            <p:nvPr/>
          </p:nvSpPr>
          <p:spPr>
            <a:xfrm flipH="1">
              <a:off x="3345" y="7670"/>
              <a:ext cx="3060" cy="3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0568" name="Text Box 87"/>
            <p:cNvSpPr txBox="1"/>
            <p:nvPr/>
          </p:nvSpPr>
          <p:spPr>
            <a:xfrm>
              <a:off x="3230" y="6647"/>
              <a:ext cx="1472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TO</a:t>
              </a:r>
            </a:p>
          </p:txBody>
        </p:sp>
        <p:sp>
          <p:nvSpPr>
            <p:cNvPr id="20569" name="Text Box 88"/>
            <p:cNvSpPr txBox="1"/>
            <p:nvPr/>
          </p:nvSpPr>
          <p:spPr>
            <a:xfrm>
              <a:off x="4137" y="7215"/>
              <a:ext cx="2042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FROM</a:t>
              </a:r>
            </a:p>
          </p:txBody>
        </p:sp>
        <p:sp>
          <p:nvSpPr>
            <p:cNvPr id="20570" name="Text Box 87"/>
            <p:cNvSpPr txBox="1"/>
            <p:nvPr/>
          </p:nvSpPr>
          <p:spPr>
            <a:xfrm>
              <a:off x="2324" y="8915"/>
              <a:ext cx="3577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Number0-7</a:t>
              </a:r>
            </a:p>
          </p:txBody>
        </p:sp>
      </p:grpSp>
      <p:sp>
        <p:nvSpPr>
          <p:cNvPr id="20571" name="Text Box 30"/>
          <p:cNvSpPr txBox="1"/>
          <p:nvPr/>
        </p:nvSpPr>
        <p:spPr>
          <a:xfrm>
            <a:off x="2783840" y="1998345"/>
            <a:ext cx="17011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-6V-10V</a:t>
            </a:r>
          </a:p>
        </p:txBody>
      </p:sp>
    </p:spTree>
  </p:cSld>
  <p:clrMapOvr>
    <a:masterClrMapping/>
  </p:clrMapOvr>
  <p:transition spd="slow" advClick="0">
    <p:wedg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</a:t>
            </a:r>
            <a:endParaRPr lang="zh-CN" altLang="en-US"/>
          </a:p>
        </p:txBody>
      </p:sp>
      <p:sp>
        <p:nvSpPr>
          <p:cNvPr id="4098" name="Rectangle 3"/>
          <p:cNvSpPr/>
          <p:nvPr/>
        </p:nvSpPr>
        <p:spPr>
          <a:xfrm>
            <a:off x="2060575" y="722630"/>
            <a:ext cx="7920038" cy="63696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应用领域</a:t>
            </a: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电力（供电、输配电、电源等）</a:t>
            </a: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电子制造设备（数控）</a:t>
            </a: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通信（计算机集散监控系统）</a:t>
            </a: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交通运输（车、船、飞机等）</a:t>
            </a: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安防、广播电视</a:t>
            </a: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纺织印染</a:t>
            </a: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锅炉供暖</a:t>
            </a: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石油化工</a:t>
            </a: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机床、机械</a:t>
            </a: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楼宇建筑</a:t>
            </a: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矿业</a:t>
            </a: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能源</a:t>
            </a: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食品饮料</a:t>
            </a: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环保</a:t>
            </a: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冶金</a:t>
            </a: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制冷</a:t>
            </a: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制药</a:t>
            </a: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水利</a:t>
            </a:r>
          </a:p>
          <a:p>
            <a:endParaRPr lang="zh-CN" altLang="en-US" sz="20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21506" name="Rectangle 81"/>
          <p:cNvSpPr/>
          <p:nvPr/>
        </p:nvSpPr>
        <p:spPr>
          <a:xfrm>
            <a:off x="2965450" y="957580"/>
            <a:ext cx="1744663" cy="93662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</a:rPr>
              <a:t>PLC</a:t>
            </a:r>
            <a:r>
              <a:rPr lang="zh-CN" altLang="en-US" b="1" dirty="0">
                <a:latin typeface="Times New Roman" panose="02020603050405020304" pitchFamily="18" charset="0"/>
              </a:rPr>
              <a:t>主机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</a:rPr>
              <a:t>m2</a:t>
            </a:r>
          </a:p>
        </p:txBody>
      </p:sp>
      <p:sp>
        <p:nvSpPr>
          <p:cNvPr id="21507" name="Rectangle 81"/>
          <p:cNvSpPr/>
          <p:nvPr/>
        </p:nvSpPr>
        <p:spPr>
          <a:xfrm>
            <a:off x="7207250" y="957580"/>
            <a:ext cx="3140710" cy="1054100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</a:rPr>
              <a:t>AD</a:t>
            </a:r>
            <a:r>
              <a:rPr lang="zh-CN" altLang="en-US" sz="2400" b="1" dirty="0">
                <a:latin typeface="Times New Roman" panose="02020603050405020304" pitchFamily="18" charset="0"/>
              </a:rPr>
              <a:t>模块</a:t>
            </a:r>
          </a:p>
          <a:p>
            <a:pPr algn="ctr"/>
            <a:r>
              <a:rPr lang="zh-CN" altLang="en-US" sz="2400" b="1" dirty="0">
                <a:latin typeface="Times New Roman" panose="02020603050405020304" pitchFamily="18" charset="0"/>
              </a:rPr>
              <a:t>控制寄存器</a:t>
            </a:r>
            <a:r>
              <a:rPr lang="en-US" altLang="zh-CN" sz="2400" b="1" dirty="0">
                <a:latin typeface="Times New Roman" panose="02020603050405020304" pitchFamily="18" charset="0"/>
              </a:rPr>
              <a:t>CR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</a:rPr>
              <a:t>m1</a:t>
            </a:r>
          </a:p>
        </p:txBody>
      </p:sp>
      <p:sp>
        <p:nvSpPr>
          <p:cNvPr id="21508" name="AutoShape 80"/>
          <p:cNvSpPr/>
          <p:nvPr/>
        </p:nvSpPr>
        <p:spPr>
          <a:xfrm>
            <a:off x="4838700" y="1822768"/>
            <a:ext cx="2016125" cy="358775"/>
          </a:xfrm>
          <a:prstGeom prst="leftRightArrow">
            <a:avLst>
              <a:gd name="adj1" fmla="val 50000"/>
              <a:gd name="adj2" fmla="val 111817"/>
            </a:avLst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1509" name="Line 85"/>
          <p:cNvSpPr/>
          <p:nvPr/>
        </p:nvSpPr>
        <p:spPr>
          <a:xfrm flipV="1">
            <a:off x="4718050" y="1202055"/>
            <a:ext cx="2419350" cy="95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510" name="Line 86"/>
          <p:cNvSpPr/>
          <p:nvPr/>
        </p:nvSpPr>
        <p:spPr>
          <a:xfrm flipH="1">
            <a:off x="4686300" y="1678305"/>
            <a:ext cx="2527300" cy="127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511" name="Text Box 87"/>
          <p:cNvSpPr txBox="1"/>
          <p:nvPr/>
        </p:nvSpPr>
        <p:spPr>
          <a:xfrm>
            <a:off x="5413375" y="741680"/>
            <a:ext cx="935038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TO</a:t>
            </a:r>
          </a:p>
        </p:txBody>
      </p:sp>
      <p:sp>
        <p:nvSpPr>
          <p:cNvPr id="21512" name="Text Box 88"/>
          <p:cNvSpPr txBox="1"/>
          <p:nvPr/>
        </p:nvSpPr>
        <p:spPr>
          <a:xfrm>
            <a:off x="5197475" y="1246505"/>
            <a:ext cx="1296988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FROM</a:t>
            </a:r>
          </a:p>
        </p:txBody>
      </p:sp>
      <p:graphicFrame>
        <p:nvGraphicFramePr>
          <p:cNvPr id="24581" name="Group 5"/>
          <p:cNvGraphicFramePr>
            <a:graphicFrameLocks noGrp="1"/>
          </p:cNvGraphicFramePr>
          <p:nvPr/>
        </p:nvGraphicFramePr>
        <p:xfrm>
          <a:off x="2965450" y="2686368"/>
          <a:ext cx="5256213" cy="431800"/>
        </p:xfrm>
        <a:graphic>
          <a:graphicData uri="http://schemas.openxmlformats.org/drawingml/2006/table">
            <a:tbl>
              <a:tblPr/>
              <a:tblGrid>
                <a:gridCol w="1051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1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01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19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TO(P)</a:t>
                      </a:r>
                    </a:p>
                  </a:txBody>
                  <a:tcPr marL="91428" marR="914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number</a:t>
                      </a:r>
                    </a:p>
                  </a:txBody>
                  <a:tcPr marL="91428" marR="914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m1</a:t>
                      </a:r>
                    </a:p>
                  </a:txBody>
                  <a:tcPr marL="91428" marR="914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m2</a:t>
                      </a:r>
                    </a:p>
                  </a:txBody>
                  <a:tcPr marL="91428" marR="914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</a:p>
                  </a:txBody>
                  <a:tcPr marL="91428" marR="914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527" name="Text Box 19"/>
          <p:cNvSpPr txBox="1"/>
          <p:nvPr/>
        </p:nvSpPr>
        <p:spPr>
          <a:xfrm>
            <a:off x="2749550" y="3694430"/>
            <a:ext cx="1033463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写入</a:t>
            </a:r>
          </a:p>
        </p:txBody>
      </p:sp>
      <p:sp>
        <p:nvSpPr>
          <p:cNvPr id="21528" name="Text Box 20"/>
          <p:cNvSpPr txBox="1"/>
          <p:nvPr/>
        </p:nvSpPr>
        <p:spPr>
          <a:xfrm>
            <a:off x="3541713" y="3765868"/>
            <a:ext cx="1800225" cy="7067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</a:rPr>
              <a:t>模块编号</a:t>
            </a: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安装槽号</a:t>
            </a:r>
          </a:p>
        </p:txBody>
      </p:sp>
      <p:sp>
        <p:nvSpPr>
          <p:cNvPr id="21529" name="Text Box 21"/>
          <p:cNvSpPr txBox="1"/>
          <p:nvPr/>
        </p:nvSpPr>
        <p:spPr>
          <a:xfrm>
            <a:off x="4765675" y="3694430"/>
            <a:ext cx="1223963" cy="7000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</a:rPr>
              <a:t>模块</a:t>
            </a:r>
            <a:r>
              <a:rPr lang="en-US" altLang="zh-CN" sz="2000" b="1" dirty="0">
                <a:latin typeface="Times New Roman" panose="02020603050405020304" pitchFamily="18" charset="0"/>
              </a:rPr>
              <a:t>CR</a:t>
            </a:r>
            <a:r>
              <a:rPr lang="zh-CN" altLang="en-US" sz="2000" b="1" dirty="0">
                <a:latin typeface="Times New Roman" panose="02020603050405020304" pitchFamily="18" charset="0"/>
              </a:rPr>
              <a:t>首地址</a:t>
            </a:r>
          </a:p>
        </p:txBody>
      </p:sp>
      <p:sp>
        <p:nvSpPr>
          <p:cNvPr id="21530" name="Text Box 22"/>
          <p:cNvSpPr txBox="1"/>
          <p:nvPr/>
        </p:nvSpPr>
        <p:spPr>
          <a:xfrm>
            <a:off x="5773738" y="3478530"/>
            <a:ext cx="1035050" cy="10048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</a:rPr>
              <a:t>PLC</a:t>
            </a:r>
            <a:r>
              <a:rPr lang="zh-CN" altLang="en-US" sz="2000" b="1" dirty="0">
                <a:latin typeface="Times New Roman" panose="02020603050405020304" pitchFamily="18" charset="0"/>
              </a:rPr>
              <a:t>存储数据首地址</a:t>
            </a:r>
          </a:p>
        </p:txBody>
      </p:sp>
      <p:sp>
        <p:nvSpPr>
          <p:cNvPr id="21531" name="Text Box 23"/>
          <p:cNvSpPr txBox="1"/>
          <p:nvPr/>
        </p:nvSpPr>
        <p:spPr>
          <a:xfrm>
            <a:off x="6926263" y="3622993"/>
            <a:ext cx="1035050" cy="7000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</a:rPr>
              <a:t>传送数据个数</a:t>
            </a:r>
          </a:p>
        </p:txBody>
      </p:sp>
      <p:sp>
        <p:nvSpPr>
          <p:cNvPr id="21532" name="箭头 5302"/>
          <p:cNvSpPr/>
          <p:nvPr/>
        </p:nvSpPr>
        <p:spPr>
          <a:xfrm flipV="1">
            <a:off x="3303588" y="3118168"/>
            <a:ext cx="238125" cy="51911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533" name="箭头 5303"/>
          <p:cNvSpPr/>
          <p:nvPr/>
        </p:nvSpPr>
        <p:spPr>
          <a:xfrm flipV="1">
            <a:off x="4352925" y="3118168"/>
            <a:ext cx="125413" cy="6270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534" name="箭头 5304"/>
          <p:cNvSpPr/>
          <p:nvPr/>
        </p:nvSpPr>
        <p:spPr>
          <a:xfrm flipV="1">
            <a:off x="5253038" y="3118168"/>
            <a:ext cx="160337" cy="6572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535" name="箭头 5305"/>
          <p:cNvSpPr/>
          <p:nvPr/>
        </p:nvSpPr>
        <p:spPr>
          <a:xfrm flipV="1">
            <a:off x="6254750" y="3118168"/>
            <a:ext cx="180975" cy="49371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536" name="箭头 5306"/>
          <p:cNvSpPr/>
          <p:nvPr/>
        </p:nvSpPr>
        <p:spPr>
          <a:xfrm flipH="1" flipV="1">
            <a:off x="7265988" y="3118168"/>
            <a:ext cx="247650" cy="7302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537" name="左箭头 3"/>
          <p:cNvSpPr/>
          <p:nvPr/>
        </p:nvSpPr>
        <p:spPr>
          <a:xfrm>
            <a:off x="5483225" y="2830830"/>
            <a:ext cx="506413" cy="142875"/>
          </a:xfrm>
          <a:prstGeom prst="leftArrow">
            <a:avLst>
              <a:gd name="adj1" fmla="val 50000"/>
              <a:gd name="adj2" fmla="val 5026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3" name="Group 5"/>
          <p:cNvGraphicFramePr>
            <a:graphicFrameLocks noGrp="1"/>
          </p:cNvGraphicFramePr>
          <p:nvPr/>
        </p:nvGraphicFramePr>
        <p:xfrm>
          <a:off x="2389188" y="5062855"/>
          <a:ext cx="6769100" cy="366713"/>
        </p:xfrm>
        <a:graphic>
          <a:graphicData uri="http://schemas.openxmlformats.org/drawingml/2006/table">
            <a:tbl>
              <a:tblPr/>
              <a:tblGrid>
                <a:gridCol w="1354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26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43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FROM(P)</a:t>
                      </a:r>
                    </a:p>
                  </a:txBody>
                  <a:tcPr marL="91451" marR="91451" marT="30862" marB="308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number</a:t>
                      </a:r>
                    </a:p>
                  </a:txBody>
                  <a:tcPr marL="91451" marR="91451" marT="30862" marB="308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m1</a:t>
                      </a:r>
                    </a:p>
                  </a:txBody>
                  <a:tcPr marL="91451" marR="91451" marT="30862" marB="308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m2</a:t>
                      </a:r>
                    </a:p>
                  </a:txBody>
                  <a:tcPr marL="91451" marR="91451" marT="30862" marB="308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</a:p>
                  </a:txBody>
                  <a:tcPr marL="91451" marR="91451" marT="30862" marB="308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552" name="Text Box 19"/>
          <p:cNvSpPr txBox="1"/>
          <p:nvPr/>
        </p:nvSpPr>
        <p:spPr>
          <a:xfrm>
            <a:off x="2447925" y="5983605"/>
            <a:ext cx="1033463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读出</a:t>
            </a:r>
          </a:p>
        </p:txBody>
      </p:sp>
      <p:sp>
        <p:nvSpPr>
          <p:cNvPr id="21553" name="Text Box 20"/>
          <p:cNvSpPr txBox="1"/>
          <p:nvPr/>
        </p:nvSpPr>
        <p:spPr>
          <a:xfrm>
            <a:off x="3397250" y="6069330"/>
            <a:ext cx="1800225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</a:rPr>
              <a:t>模块编号</a:t>
            </a:r>
          </a:p>
        </p:txBody>
      </p:sp>
      <p:sp>
        <p:nvSpPr>
          <p:cNvPr id="21554" name="Text Box 21"/>
          <p:cNvSpPr txBox="1"/>
          <p:nvPr/>
        </p:nvSpPr>
        <p:spPr>
          <a:xfrm>
            <a:off x="4765675" y="5997893"/>
            <a:ext cx="1223963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</a:rPr>
              <a:t>模块</a:t>
            </a:r>
            <a:r>
              <a:rPr lang="en-US" altLang="zh-CN" sz="2000" b="1" dirty="0">
                <a:latin typeface="Times New Roman" panose="02020603050405020304" pitchFamily="18" charset="0"/>
              </a:rPr>
              <a:t>CR</a:t>
            </a:r>
            <a:r>
              <a:rPr lang="zh-CN" altLang="en-US" sz="2000" b="1" dirty="0">
                <a:latin typeface="Times New Roman" panose="02020603050405020304" pitchFamily="18" charset="0"/>
              </a:rPr>
              <a:t>首地址</a:t>
            </a:r>
          </a:p>
        </p:txBody>
      </p:sp>
      <p:sp>
        <p:nvSpPr>
          <p:cNvPr id="21555" name="Text Box 22"/>
          <p:cNvSpPr txBox="1"/>
          <p:nvPr/>
        </p:nvSpPr>
        <p:spPr>
          <a:xfrm>
            <a:off x="5918200" y="5855018"/>
            <a:ext cx="1471613" cy="7080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</a:rPr>
              <a:t>PLC</a:t>
            </a:r>
            <a:r>
              <a:rPr lang="zh-CN" altLang="en-US" sz="2000" b="1" dirty="0">
                <a:latin typeface="Times New Roman" panose="02020603050405020304" pitchFamily="18" charset="0"/>
              </a:rPr>
              <a:t>存储数据首地址</a:t>
            </a:r>
          </a:p>
        </p:txBody>
      </p:sp>
      <p:sp>
        <p:nvSpPr>
          <p:cNvPr id="21556" name="Text Box 23"/>
          <p:cNvSpPr txBox="1"/>
          <p:nvPr/>
        </p:nvSpPr>
        <p:spPr>
          <a:xfrm>
            <a:off x="7513638" y="6048693"/>
            <a:ext cx="1035050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</a:rPr>
              <a:t>传送数据个数</a:t>
            </a:r>
          </a:p>
        </p:txBody>
      </p:sp>
      <p:sp>
        <p:nvSpPr>
          <p:cNvPr id="21557" name="箭头 5302"/>
          <p:cNvSpPr/>
          <p:nvPr/>
        </p:nvSpPr>
        <p:spPr>
          <a:xfrm flipV="1">
            <a:off x="2965450" y="5454968"/>
            <a:ext cx="238125" cy="5175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558" name="箭头 5303"/>
          <p:cNvSpPr/>
          <p:nvPr/>
        </p:nvSpPr>
        <p:spPr>
          <a:xfrm flipV="1">
            <a:off x="4222750" y="5423218"/>
            <a:ext cx="125413" cy="6254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559" name="箭头 5304"/>
          <p:cNvSpPr/>
          <p:nvPr/>
        </p:nvSpPr>
        <p:spPr>
          <a:xfrm flipV="1">
            <a:off x="5253038" y="5454968"/>
            <a:ext cx="123825" cy="5524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560" name="箭头 5305"/>
          <p:cNvSpPr/>
          <p:nvPr/>
        </p:nvSpPr>
        <p:spPr>
          <a:xfrm flipV="1">
            <a:off x="6538913" y="5478780"/>
            <a:ext cx="311150" cy="49371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561" name="箭头 5306"/>
          <p:cNvSpPr/>
          <p:nvPr/>
        </p:nvSpPr>
        <p:spPr>
          <a:xfrm flipV="1">
            <a:off x="8031163" y="5454968"/>
            <a:ext cx="119062" cy="6254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562" name="左箭头 3"/>
          <p:cNvSpPr/>
          <p:nvPr/>
        </p:nvSpPr>
        <p:spPr>
          <a:xfrm flipH="1">
            <a:off x="5834063" y="5134293"/>
            <a:ext cx="511175" cy="128587"/>
          </a:xfrm>
          <a:prstGeom prst="leftArrow">
            <a:avLst>
              <a:gd name="adj1" fmla="val 50000"/>
              <a:gd name="adj2" fmla="val 4985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1563" name="Text Box 22"/>
          <p:cNvSpPr txBox="1"/>
          <p:nvPr/>
        </p:nvSpPr>
        <p:spPr>
          <a:xfrm>
            <a:off x="5846763" y="2254568"/>
            <a:ext cx="1035050" cy="334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</a:rPr>
              <a:t>源地址</a:t>
            </a:r>
          </a:p>
        </p:txBody>
      </p:sp>
      <p:sp>
        <p:nvSpPr>
          <p:cNvPr id="21564" name="Text Box 22"/>
          <p:cNvSpPr txBox="1"/>
          <p:nvPr/>
        </p:nvSpPr>
        <p:spPr>
          <a:xfrm>
            <a:off x="4910138" y="4558030"/>
            <a:ext cx="1035050" cy="334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</a:rPr>
              <a:t>源地址</a:t>
            </a:r>
          </a:p>
        </p:txBody>
      </p:sp>
      <p:sp>
        <p:nvSpPr>
          <p:cNvPr id="21565" name="Text Box 22"/>
          <p:cNvSpPr txBox="1"/>
          <p:nvPr/>
        </p:nvSpPr>
        <p:spPr>
          <a:xfrm>
            <a:off x="5054600" y="2110105"/>
            <a:ext cx="663575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</a:rPr>
              <a:t>目的</a:t>
            </a:r>
          </a:p>
          <a:p>
            <a:r>
              <a:rPr lang="zh-CN" altLang="en-US" sz="1600" b="1" dirty="0">
                <a:latin typeface="Times New Roman" panose="02020603050405020304" pitchFamily="18" charset="0"/>
              </a:rPr>
              <a:t>地址</a:t>
            </a:r>
          </a:p>
        </p:txBody>
      </p:sp>
      <p:sp>
        <p:nvSpPr>
          <p:cNvPr id="21566" name="Text Box 22"/>
          <p:cNvSpPr txBox="1"/>
          <p:nvPr/>
        </p:nvSpPr>
        <p:spPr>
          <a:xfrm>
            <a:off x="6207125" y="4415155"/>
            <a:ext cx="663575" cy="5778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</a:rPr>
              <a:t>目的</a:t>
            </a:r>
          </a:p>
          <a:p>
            <a:r>
              <a:rPr lang="zh-CN" altLang="en-US" sz="1600" b="1" dirty="0">
                <a:latin typeface="Times New Roman" panose="02020603050405020304" pitchFamily="18" charset="0"/>
              </a:rPr>
              <a:t>地址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4835" y="2658110"/>
            <a:ext cx="1623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0070C0"/>
                </a:solidFill>
              </a:rPr>
              <a:t>读写格式</a:t>
            </a:r>
          </a:p>
        </p:txBody>
      </p:sp>
      <p:graphicFrame>
        <p:nvGraphicFramePr>
          <p:cNvPr id="25606" name="Group 6"/>
          <p:cNvGraphicFramePr>
            <a:graphicFrameLocks noGrp="1"/>
          </p:cNvGraphicFramePr>
          <p:nvPr/>
        </p:nvGraphicFramePr>
        <p:xfrm>
          <a:off x="8342630" y="3251835"/>
          <a:ext cx="3670300" cy="463550"/>
        </p:xfrm>
        <a:graphic>
          <a:graphicData uri="http://schemas.openxmlformats.org/drawingml/2006/table">
            <a:tbl>
              <a:tblPr/>
              <a:tblGrid>
                <a:gridCol w="734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4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3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750" name="Group 6"/>
          <p:cNvGraphicFramePr>
            <a:graphicFrameLocks noGrp="1"/>
          </p:cNvGraphicFramePr>
          <p:nvPr/>
        </p:nvGraphicFramePr>
        <p:xfrm>
          <a:off x="8101965" y="4558030"/>
          <a:ext cx="3910965" cy="421005"/>
        </p:xfrm>
        <a:graphic>
          <a:graphicData uri="http://schemas.openxmlformats.org/drawingml/2006/table">
            <a:tbl>
              <a:tblPr/>
              <a:tblGrid>
                <a:gridCol w="1013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6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10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FROM</a:t>
                      </a:r>
                    </a:p>
                  </a:txBody>
                  <a:tcPr marL="91451" marR="914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</a:p>
                  </a:txBody>
                  <a:tcPr marL="91451" marR="914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K6</a:t>
                      </a:r>
                    </a:p>
                  </a:txBody>
                  <a:tcPr marL="91451" marR="914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D10</a:t>
                      </a:r>
                    </a:p>
                  </a:txBody>
                  <a:tcPr marL="91451" marR="914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marL="91451" marR="914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22529" name="Rectangle 3"/>
          <p:cNvSpPr/>
          <p:nvPr/>
        </p:nvSpPr>
        <p:spPr>
          <a:xfrm>
            <a:off x="1604010" y="1682115"/>
            <a:ext cx="1223963" cy="4464050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</a:rPr>
              <a:t>PLC</a:t>
            </a:r>
            <a:r>
              <a:rPr lang="zh-CN" altLang="en-US" sz="2400" b="1" dirty="0">
                <a:latin typeface="Times New Roman" panose="02020603050405020304" pitchFamily="18" charset="0"/>
              </a:rPr>
              <a:t>主机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</a:rPr>
              <a:t>D</a:t>
            </a:r>
            <a:r>
              <a:rPr lang="zh-CN" altLang="en-US" sz="2400" b="1" dirty="0">
                <a:latin typeface="Times New Roman" panose="02020603050405020304" pitchFamily="18" charset="0"/>
              </a:rPr>
              <a:t>或</a:t>
            </a:r>
            <a:r>
              <a:rPr lang="en-US" altLang="zh-CN" sz="2400" b="1" dirty="0">
                <a:latin typeface="Times New Roman" panose="02020603050405020304" pitchFamily="18" charset="0"/>
              </a:rPr>
              <a:t>K</a:t>
            </a:r>
          </a:p>
        </p:txBody>
      </p:sp>
      <p:sp>
        <p:nvSpPr>
          <p:cNvPr id="22530" name="Text Box 4"/>
          <p:cNvSpPr txBox="1"/>
          <p:nvPr/>
        </p:nvSpPr>
        <p:spPr>
          <a:xfrm>
            <a:off x="1530985" y="742950"/>
            <a:ext cx="47548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DVP04AD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与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PLC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信息交换</a:t>
            </a:r>
          </a:p>
        </p:txBody>
      </p:sp>
      <p:sp>
        <p:nvSpPr>
          <p:cNvPr id="22531" name="Text Box 7"/>
          <p:cNvSpPr txBox="1"/>
          <p:nvPr/>
        </p:nvSpPr>
        <p:spPr>
          <a:xfrm>
            <a:off x="3116898" y="1824990"/>
            <a:ext cx="935037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TO</a:t>
            </a:r>
          </a:p>
        </p:txBody>
      </p:sp>
      <p:sp>
        <p:nvSpPr>
          <p:cNvPr id="22532" name="Text Box 8"/>
          <p:cNvSpPr txBox="1"/>
          <p:nvPr/>
        </p:nvSpPr>
        <p:spPr>
          <a:xfrm>
            <a:off x="2900998" y="4704715"/>
            <a:ext cx="1296987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FROM</a:t>
            </a:r>
          </a:p>
        </p:txBody>
      </p:sp>
      <p:sp>
        <p:nvSpPr>
          <p:cNvPr id="22533" name="Text Box 9"/>
          <p:cNvSpPr txBox="1"/>
          <p:nvPr/>
        </p:nvSpPr>
        <p:spPr>
          <a:xfrm>
            <a:off x="3116898" y="6146165"/>
            <a:ext cx="4679950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图</a:t>
            </a:r>
            <a:r>
              <a:rPr lang="en-US" altLang="zh-CN" sz="2000" b="1" dirty="0">
                <a:latin typeface="Times New Roman" panose="02020603050405020304" pitchFamily="18" charset="0"/>
              </a:rPr>
              <a:t>7-12    DVP04AD</a:t>
            </a:r>
            <a:r>
              <a:rPr lang="zh-CN" altLang="en-US" sz="2000" b="1" dirty="0">
                <a:latin typeface="Times New Roman" panose="02020603050405020304" pitchFamily="18" charset="0"/>
              </a:rPr>
              <a:t>与</a:t>
            </a:r>
            <a:r>
              <a:rPr lang="en-US" altLang="zh-CN" sz="2000" b="1" dirty="0">
                <a:latin typeface="Times New Roman" panose="02020603050405020304" pitchFamily="18" charset="0"/>
              </a:rPr>
              <a:t>PLC</a:t>
            </a:r>
            <a:r>
              <a:rPr lang="zh-CN" altLang="en-US" sz="2000" b="1" dirty="0">
                <a:latin typeface="Times New Roman" panose="02020603050405020304" pitchFamily="18" charset="0"/>
              </a:rPr>
              <a:t>连接</a:t>
            </a:r>
          </a:p>
        </p:txBody>
      </p:sp>
      <p:sp>
        <p:nvSpPr>
          <p:cNvPr id="22534" name="Rectangle 3"/>
          <p:cNvSpPr/>
          <p:nvPr/>
        </p:nvSpPr>
        <p:spPr>
          <a:xfrm>
            <a:off x="4124960" y="1609090"/>
            <a:ext cx="1651000" cy="4464050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</a:rPr>
              <a:t>DVP04AD</a:t>
            </a:r>
          </a:p>
          <a:p>
            <a:pPr algn="ctr"/>
            <a:r>
              <a:rPr lang="zh-CN" altLang="en-US" sz="2400" b="1" dirty="0">
                <a:latin typeface="Times New Roman" panose="02020603050405020304" pitchFamily="18" charset="0"/>
              </a:rPr>
              <a:t>控制寄存器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</a:rPr>
              <a:t>CR#X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</a:endParaRPr>
          </a:p>
        </p:txBody>
      </p:sp>
      <p:cxnSp>
        <p:nvCxnSpPr>
          <p:cNvPr id="22535" name="直接箭头连接符 2"/>
          <p:cNvCxnSpPr/>
          <p:nvPr/>
        </p:nvCxnSpPr>
        <p:spPr>
          <a:xfrm>
            <a:off x="2848610" y="2472690"/>
            <a:ext cx="1276350" cy="0"/>
          </a:xfrm>
          <a:prstGeom prst="straightConnector1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2536" name="直接箭头连接符 3"/>
          <p:cNvCxnSpPr/>
          <p:nvPr/>
        </p:nvCxnSpPr>
        <p:spPr>
          <a:xfrm flipH="1">
            <a:off x="2829560" y="5282565"/>
            <a:ext cx="1222375" cy="0"/>
          </a:xfrm>
          <a:prstGeom prst="straightConnector1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graphicFrame>
        <p:nvGraphicFramePr>
          <p:cNvPr id="22537" name="对象 5"/>
          <p:cNvGraphicFramePr/>
          <p:nvPr/>
        </p:nvGraphicFramePr>
        <p:xfrm>
          <a:off x="6285548" y="1453515"/>
          <a:ext cx="3643312" cy="431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r:id="rId3" imgW="5114925" imgH="5505450" progId="Paint.Picture">
                  <p:embed/>
                </p:oleObj>
              </mc:Choice>
              <mc:Fallback>
                <p:oleObj r:id="rId3" imgW="5114925" imgH="5505450" progId="Paint.Picture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85548" y="1453515"/>
                        <a:ext cx="3643312" cy="4316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8" name="左大括号 7"/>
          <p:cNvSpPr/>
          <p:nvPr/>
        </p:nvSpPr>
        <p:spPr>
          <a:xfrm>
            <a:off x="5831523" y="1640840"/>
            <a:ext cx="528637" cy="2706688"/>
          </a:xfrm>
          <a:prstGeom prst="leftBrace">
            <a:avLst>
              <a:gd name="adj1" fmla="val 7846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2539" name="左大括号 8"/>
          <p:cNvSpPr/>
          <p:nvPr/>
        </p:nvSpPr>
        <p:spPr>
          <a:xfrm>
            <a:off x="5925185" y="4742815"/>
            <a:ext cx="288925" cy="947738"/>
          </a:xfrm>
          <a:prstGeom prst="leftBrace">
            <a:avLst>
              <a:gd name="adj1" fmla="val 35064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23554" name="Text Box 3"/>
          <p:cNvSpPr txBox="1"/>
          <p:nvPr/>
        </p:nvSpPr>
        <p:spPr>
          <a:xfrm>
            <a:off x="1594168" y="1199198"/>
            <a:ext cx="547211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① 通道输入模式选择</a:t>
            </a:r>
            <a:r>
              <a:rPr lang="zh-CN" altLang="en-US" sz="2400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32193" y="742315"/>
            <a:ext cx="1354138" cy="457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defRPr/>
            </a:pPr>
            <a:r>
              <a:rPr kumimoji="0" lang="zh-CN" altLang="en-US" b="1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写命令</a:t>
            </a:r>
            <a:endParaRPr kumimoji="0" lang="zh-CN" altLang="en-US" b="1" kern="1200" cap="none" spc="0" normalizeH="0" baseline="0" noProof="1">
              <a:solidFill>
                <a:schemeClr val="accent6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564005" y="5827395"/>
          <a:ext cx="8424859" cy="518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4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63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63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65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65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655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655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2655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2655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2655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2655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2655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2655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</a:rPr>
                        <a:t>b15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</a:rPr>
                        <a:t>b14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</a:rPr>
                        <a:t>b13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</a:rPr>
                        <a:t>b12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</a:rPr>
                        <a:t>b11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</a:rPr>
                        <a:t>b10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</a:rPr>
                        <a:t>b9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</a:rPr>
                        <a:t>b8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</a:rPr>
                        <a:t>b7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</a:rPr>
                        <a:t>b6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</a:rPr>
                        <a:t>b5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</a:rPr>
                        <a:t>b4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</a:rPr>
                        <a:t>b3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</a:rPr>
                        <a:t>b2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</a:rPr>
                        <a:t>b1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</a:rPr>
                        <a:t>b0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8" marB="4579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592" name="Text Box 3"/>
          <p:cNvSpPr txBox="1"/>
          <p:nvPr/>
        </p:nvSpPr>
        <p:spPr>
          <a:xfrm>
            <a:off x="1567180" y="5324158"/>
            <a:ext cx="14668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CR1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3593" name="Text Box 3"/>
          <p:cNvSpPr txBox="1"/>
          <p:nvPr/>
        </p:nvSpPr>
        <p:spPr>
          <a:xfrm>
            <a:off x="8722043" y="6187758"/>
            <a:ext cx="9366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CH1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3594" name="Text Box 3"/>
          <p:cNvSpPr txBox="1"/>
          <p:nvPr/>
        </p:nvSpPr>
        <p:spPr>
          <a:xfrm>
            <a:off x="6921818" y="6187758"/>
            <a:ext cx="9366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CH2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3595" name="Text Box 3"/>
          <p:cNvSpPr txBox="1"/>
          <p:nvPr/>
        </p:nvSpPr>
        <p:spPr>
          <a:xfrm>
            <a:off x="5472430" y="6209983"/>
            <a:ext cx="9366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CH3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3596" name="Text Box 3"/>
          <p:cNvSpPr txBox="1"/>
          <p:nvPr/>
        </p:nvSpPr>
        <p:spPr>
          <a:xfrm>
            <a:off x="3681730" y="6209983"/>
            <a:ext cx="9366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CH4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cxnSp>
        <p:nvCxnSpPr>
          <p:cNvPr id="23597" name="直接箭头连接符 7"/>
          <p:cNvCxnSpPr/>
          <p:nvPr/>
        </p:nvCxnSpPr>
        <p:spPr>
          <a:xfrm>
            <a:off x="8506143" y="6209983"/>
            <a:ext cx="1152525" cy="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23598" name="直接箭头连接符 19"/>
          <p:cNvCxnSpPr/>
          <p:nvPr/>
        </p:nvCxnSpPr>
        <p:spPr>
          <a:xfrm>
            <a:off x="6921818" y="6209983"/>
            <a:ext cx="1152525" cy="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23599" name="直接箭头连接符 20"/>
          <p:cNvCxnSpPr/>
          <p:nvPr/>
        </p:nvCxnSpPr>
        <p:spPr>
          <a:xfrm>
            <a:off x="5364480" y="6209983"/>
            <a:ext cx="1152525" cy="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23600" name="直接箭头连接符 21"/>
          <p:cNvCxnSpPr/>
          <p:nvPr/>
        </p:nvCxnSpPr>
        <p:spPr>
          <a:xfrm>
            <a:off x="3754755" y="6209983"/>
            <a:ext cx="1150938" cy="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</p:spPr>
      </p:cxnSp>
      <p:pic>
        <p:nvPicPr>
          <p:cNvPr id="23601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735" y="1659890"/>
            <a:ext cx="6029960" cy="36645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>
    <p:wedg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24578" name="文本框 3"/>
          <p:cNvSpPr txBox="1"/>
          <p:nvPr/>
        </p:nvSpPr>
        <p:spPr>
          <a:xfrm>
            <a:off x="1227455" y="861060"/>
            <a:ext cx="1046162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CR#1</a:t>
            </a:r>
            <a:r>
              <a:rPr lang="en-US" altLang="en-US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中通道选择</a:t>
            </a:r>
            <a:r>
              <a:rPr lang="en-US" altLang="en-US" sz="2400" b="1" dirty="0">
                <a:latin typeface="Times New Roman" panose="02020603050405020304" pitchFamily="18" charset="0"/>
                <a:sym typeface="Arial" panose="020B0604020202020204" pitchFamily="34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sym typeface="Arial" panose="020B0604020202020204" pitchFamily="34" charset="0"/>
              </a:rPr>
              <a:t>CH1:b0-b2   CH2:b3-b5  CH3:b6-b8  CH4:b9-b11</a:t>
            </a:r>
          </a:p>
          <a:p>
            <a:r>
              <a:rPr lang="en-US" altLang="en-US" sz="2400" b="1" dirty="0">
                <a:solidFill>
                  <a:srgbClr val="2D2DB9"/>
                </a:solidFill>
                <a:latin typeface="Times New Roman" panose="02020603050405020304" pitchFamily="18" charset="0"/>
              </a:rPr>
              <a:t>某一通道输入模式确定</a:t>
            </a:r>
            <a:r>
              <a:rPr lang="en-US" altLang="en-US" sz="2400" b="1" dirty="0">
                <a:latin typeface="Times New Roman" panose="02020603050405020304" pitchFamily="18" charset="0"/>
              </a:rPr>
              <a:t>：某</a:t>
            </a:r>
            <a:r>
              <a:rPr lang="en-US" altLang="zh-CN" sz="2400" b="1" dirty="0">
                <a:latin typeface="Times New Roman" panose="02020603050405020304" pitchFamily="18" charset="0"/>
              </a:rPr>
              <a:t>3</a:t>
            </a:r>
            <a:r>
              <a:rPr lang="en-US" altLang="en-US" sz="2400" b="1" dirty="0">
                <a:latin typeface="Times New Roman" panose="02020603050405020304" pitchFamily="18" charset="0"/>
              </a:rPr>
              <a:t>位数值</a:t>
            </a:r>
          </a:p>
        </p:txBody>
      </p:sp>
      <p:sp>
        <p:nvSpPr>
          <p:cNvPr id="24579" name="文本框 4"/>
          <p:cNvSpPr txBox="1"/>
          <p:nvPr/>
        </p:nvSpPr>
        <p:spPr>
          <a:xfrm>
            <a:off x="1602105" y="1838960"/>
            <a:ext cx="23256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说明指令的含义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5" name="Group 5"/>
          <p:cNvGraphicFramePr>
            <a:graphicFrameLocks noGrp="1"/>
          </p:cNvGraphicFramePr>
          <p:nvPr/>
        </p:nvGraphicFramePr>
        <p:xfrm>
          <a:off x="4250055" y="1864043"/>
          <a:ext cx="4537075" cy="431800"/>
        </p:xfrm>
        <a:graphic>
          <a:graphicData uri="http://schemas.openxmlformats.org/drawingml/2006/table">
            <a:tbl>
              <a:tblPr/>
              <a:tblGrid>
                <a:gridCol w="908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6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8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H0688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594" name="左箭头 3"/>
          <p:cNvSpPr/>
          <p:nvPr/>
        </p:nvSpPr>
        <p:spPr>
          <a:xfrm>
            <a:off x="6672580" y="2019935"/>
            <a:ext cx="338138" cy="120650"/>
          </a:xfrm>
          <a:prstGeom prst="leftArrow">
            <a:avLst>
              <a:gd name="adj1" fmla="val 50000"/>
              <a:gd name="adj2" fmla="val 50123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602105" y="2592705"/>
          <a:ext cx="8679180" cy="413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8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2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22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22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229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4165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4229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4229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13385">
                <a:tc>
                  <a:txBody>
                    <a:bodyPr/>
                    <a:lstStyle/>
                    <a:p>
                      <a:r>
                        <a:rPr lang="en-US" altLang="zh-CN" sz="1800" baseline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56" marR="91456"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800" baseline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56" marR="91456"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800" baseline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56" marR="91456"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800" baseline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56" marR="91456"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800" baseline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56" marR="91456"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8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56" marR="91456"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8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56" marR="91456"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800" baseline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56" marR="91456"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8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56" marR="91456"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800" baseline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56" marR="91456"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800" baseline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56" marR="91456"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800" baseline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56" marR="91456"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8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56" marR="91456"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800" baseline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56" marR="91456"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800" baseline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56" marR="91456"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800" baseline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56" marR="91456" marT="45798" marB="4579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0" y="3585210"/>
            <a:ext cx="4250055" cy="23120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4355" y="3492500"/>
            <a:ext cx="487870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A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CH1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模式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0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CH2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模式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CH3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模式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CH4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模式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3.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721225"/>
            <a:ext cx="487870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B</a:t>
            </a:r>
            <a:r>
              <a:rPr lang="zh-CN" altLang="en-US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、</a:t>
            </a:r>
            <a:r>
              <a:rPr lang="en-US" altLang="zh-CN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CH1</a:t>
            </a:r>
            <a:r>
              <a:rPr lang="zh-CN" altLang="en-US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模式</a:t>
            </a:r>
            <a:r>
              <a:rPr lang="en-US" altLang="zh-CN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3</a:t>
            </a:r>
            <a:r>
              <a:rPr lang="zh-CN" altLang="en-US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，</a:t>
            </a:r>
            <a:r>
              <a:rPr lang="en-US" altLang="zh-CN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CH2</a:t>
            </a:r>
            <a:r>
              <a:rPr lang="zh-CN" altLang="en-US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模式</a:t>
            </a:r>
            <a:r>
              <a:rPr lang="en-US" altLang="zh-CN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2</a:t>
            </a:r>
            <a:r>
              <a:rPr lang="zh-CN" altLang="en-US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，</a:t>
            </a:r>
            <a:r>
              <a:rPr lang="en-US" altLang="zh-CN" sz="2400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CH3</a:t>
            </a:r>
            <a:r>
              <a:rPr lang="zh-CN" altLang="en-US" sz="2400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模式</a:t>
            </a:r>
            <a:r>
              <a:rPr lang="en-US" altLang="zh-CN" sz="2400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1</a:t>
            </a:r>
            <a:r>
              <a:rPr lang="zh-CN" altLang="en-US" sz="2400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，</a:t>
            </a:r>
            <a:r>
              <a:rPr lang="en-US" altLang="zh-CN" sz="2400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CH4</a:t>
            </a:r>
            <a:r>
              <a:rPr lang="zh-CN" altLang="en-US" sz="2400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模式</a:t>
            </a:r>
            <a:r>
              <a:rPr lang="en-US" altLang="zh-CN" sz="2400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0.</a:t>
            </a:r>
            <a:endParaRPr lang="zh-CN" altLang="en-US" sz="2400" b="1" dirty="0">
              <a:solidFill>
                <a:srgbClr val="2D2DB9"/>
              </a:solidFill>
              <a:latin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496785D-F99C-4E4A-871C-0F8BC24B2921}"/>
              </a:ext>
            </a:extLst>
          </p:cNvPr>
          <p:cNvCxnSpPr/>
          <p:nvPr/>
        </p:nvCxnSpPr>
        <p:spPr>
          <a:xfrm flipH="1" flipV="1">
            <a:off x="1847528" y="1196752"/>
            <a:ext cx="4392488" cy="823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25601" name="Rectangle 3"/>
          <p:cNvSpPr/>
          <p:nvPr/>
        </p:nvSpPr>
        <p:spPr>
          <a:xfrm>
            <a:off x="1469708" y="1188720"/>
            <a:ext cx="46799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根据实时性要求设置</a:t>
            </a:r>
          </a:p>
        </p:txBody>
      </p:sp>
      <p:sp>
        <p:nvSpPr>
          <p:cNvPr id="25602" name="Text Box 4"/>
          <p:cNvSpPr txBox="1"/>
          <p:nvPr/>
        </p:nvSpPr>
        <p:spPr>
          <a:xfrm>
            <a:off x="1469708" y="683895"/>
            <a:ext cx="57975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②通信速率设定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5603" name="Rectangle 5"/>
          <p:cNvSpPr/>
          <p:nvPr/>
        </p:nvSpPr>
        <p:spPr>
          <a:xfrm>
            <a:off x="1543050" y="1765300"/>
            <a:ext cx="967359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CR#32: b15</a:t>
            </a:r>
            <a:r>
              <a:rPr lang="zh-CN" altLang="en-US" b="1" dirty="0">
                <a:latin typeface="Times New Roman" panose="02020603050405020304" pitchFamily="18" charset="0"/>
              </a:rPr>
              <a:t>～</a:t>
            </a:r>
            <a:r>
              <a:rPr lang="en-US" altLang="zh-CN" b="1" dirty="0">
                <a:latin typeface="Times New Roman" panose="02020603050405020304" pitchFamily="18" charset="0"/>
              </a:rPr>
              <a:t>b0</a:t>
            </a:r>
          </a:p>
          <a:p>
            <a:r>
              <a:rPr lang="en-US" altLang="zh-CN" b="1" dirty="0">
                <a:latin typeface="Times New Roman" panose="02020603050405020304" pitchFamily="18" charset="0"/>
              </a:rPr>
              <a:t>b0=1</a:t>
            </a:r>
            <a:r>
              <a:rPr lang="zh-CN" altLang="en-US" b="1" dirty="0">
                <a:latin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</a:rPr>
              <a:t>4800bps; b1=1</a:t>
            </a:r>
            <a:r>
              <a:rPr lang="zh-CN" altLang="en-US" b="1" dirty="0">
                <a:latin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</a:rPr>
              <a:t>9600bps; b2=1</a:t>
            </a:r>
            <a:r>
              <a:rPr lang="zh-CN" altLang="en-US" b="1" dirty="0">
                <a:latin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</a:rPr>
              <a:t>19200bps; b3=1</a:t>
            </a:r>
            <a:r>
              <a:rPr lang="zh-CN" altLang="en-US" b="1" dirty="0">
                <a:latin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</a:rPr>
              <a:t>38400bps……..</a:t>
            </a:r>
          </a:p>
        </p:txBody>
      </p:sp>
      <p:graphicFrame>
        <p:nvGraphicFramePr>
          <p:cNvPr id="25606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832016"/>
              </p:ext>
            </p:extLst>
          </p:nvPr>
        </p:nvGraphicFramePr>
        <p:xfrm>
          <a:off x="1685608" y="3133408"/>
          <a:ext cx="4032250" cy="431800"/>
        </p:xfrm>
        <a:graphic>
          <a:graphicData uri="http://schemas.openxmlformats.org/drawingml/2006/table">
            <a:tbl>
              <a:tblPr/>
              <a:tblGrid>
                <a:gridCol w="80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618" name="Text Box 20"/>
          <p:cNvSpPr txBox="1"/>
          <p:nvPr/>
        </p:nvSpPr>
        <p:spPr>
          <a:xfrm>
            <a:off x="1542733" y="3781108"/>
            <a:ext cx="5472112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③ 采样次数</a:t>
            </a:r>
          </a:p>
        </p:txBody>
      </p:sp>
      <p:sp>
        <p:nvSpPr>
          <p:cNvPr id="25619" name="Rectangle 21"/>
          <p:cNvSpPr/>
          <p:nvPr/>
        </p:nvSpPr>
        <p:spPr>
          <a:xfrm>
            <a:off x="1543050" y="4284345"/>
            <a:ext cx="547179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根据精度与实时性要求综合考虑</a:t>
            </a:r>
          </a:p>
        </p:txBody>
      </p:sp>
      <p:sp>
        <p:nvSpPr>
          <p:cNvPr id="25620" name="Rectangle 22"/>
          <p:cNvSpPr/>
          <p:nvPr/>
        </p:nvSpPr>
        <p:spPr>
          <a:xfrm>
            <a:off x="4277995" y="4933633"/>
            <a:ext cx="2962275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CH1</a:t>
            </a:r>
            <a:r>
              <a:rPr lang="zh-CN" altLang="en-US" b="1" dirty="0">
                <a:latin typeface="Times New Roman" panose="02020603050405020304" pitchFamily="18" charset="0"/>
              </a:rPr>
              <a:t>～</a:t>
            </a:r>
            <a:r>
              <a:rPr lang="en-US" altLang="zh-CN" b="1" dirty="0">
                <a:latin typeface="Times New Roman" panose="02020603050405020304" pitchFamily="18" charset="0"/>
              </a:rPr>
              <a:t>CH4</a:t>
            </a:r>
            <a:r>
              <a:rPr lang="zh-CN" altLang="en-US" b="1" dirty="0">
                <a:latin typeface="Times New Roman" panose="02020603050405020304" pitchFamily="18" charset="0"/>
              </a:rPr>
              <a:t>平均次数</a:t>
            </a:r>
          </a:p>
        </p:txBody>
      </p:sp>
      <p:sp>
        <p:nvSpPr>
          <p:cNvPr id="25621" name="Rectangle 23"/>
          <p:cNvSpPr/>
          <p:nvPr/>
        </p:nvSpPr>
        <p:spPr>
          <a:xfrm>
            <a:off x="1614170" y="4933633"/>
            <a:ext cx="24479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CR#2</a:t>
            </a:r>
            <a:r>
              <a:rPr lang="zh-CN" altLang="en-US" b="1" dirty="0">
                <a:latin typeface="Times New Roman" panose="02020603050405020304" pitchFamily="18" charset="0"/>
              </a:rPr>
              <a:t>～</a:t>
            </a:r>
            <a:r>
              <a:rPr lang="en-US" altLang="zh-CN" b="1" dirty="0">
                <a:latin typeface="Times New Roman" panose="02020603050405020304" pitchFamily="18" charset="0"/>
              </a:rPr>
              <a:t>CR#5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25624" name="Group 24"/>
          <p:cNvGraphicFramePr>
            <a:graphicFrameLocks noGrp="1"/>
          </p:cNvGraphicFramePr>
          <p:nvPr/>
        </p:nvGraphicFramePr>
        <p:xfrm>
          <a:off x="1758633" y="5581333"/>
          <a:ext cx="4032250" cy="431800"/>
        </p:xfrm>
        <a:graphic>
          <a:graphicData uri="http://schemas.openxmlformats.org/drawingml/2006/table">
            <a:tbl>
              <a:tblPr/>
              <a:tblGrid>
                <a:gridCol w="80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637" name="左箭头 3"/>
          <p:cNvSpPr/>
          <p:nvPr/>
        </p:nvSpPr>
        <p:spPr>
          <a:xfrm>
            <a:off x="3862070" y="2915920"/>
            <a:ext cx="506413" cy="142875"/>
          </a:xfrm>
          <a:prstGeom prst="leftArrow">
            <a:avLst>
              <a:gd name="adj1" fmla="val 50000"/>
              <a:gd name="adj2" fmla="val 5026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5638" name="左箭头 3"/>
          <p:cNvSpPr/>
          <p:nvPr/>
        </p:nvSpPr>
        <p:spPr>
          <a:xfrm>
            <a:off x="3836670" y="5390833"/>
            <a:ext cx="506413" cy="142875"/>
          </a:xfrm>
          <a:prstGeom prst="leftArrow">
            <a:avLst>
              <a:gd name="adj1" fmla="val 50000"/>
              <a:gd name="adj2" fmla="val 5026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Rectangle 3"/>
          <p:cNvSpPr/>
          <p:nvPr/>
        </p:nvSpPr>
        <p:spPr>
          <a:xfrm>
            <a:off x="7240270" y="2915920"/>
            <a:ext cx="377761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A</a:t>
            </a:r>
            <a:r>
              <a:rPr lang="zh-CN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、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通信速率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4800bps</a:t>
            </a: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846820" y="4284345"/>
          <a:ext cx="2526030" cy="2011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r:id="rId3" imgW="1117600" imgH="889000" progId="Equation.KSEE3">
                  <p:embed/>
                </p:oleObj>
              </mc:Choice>
              <mc:Fallback>
                <p:oleObj r:id="rId3" imgW="1117600" imgH="889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46820" y="4284345"/>
                        <a:ext cx="2526030" cy="2011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/>
          <p:nvPr/>
        </p:nvSpPr>
        <p:spPr>
          <a:xfrm>
            <a:off x="7267575" y="3565525"/>
            <a:ext cx="377761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B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通信速率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9600bps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E86A39-B338-4770-BC36-9F93DD443C77}"/>
              </a:ext>
            </a:extLst>
          </p:cNvPr>
          <p:cNvSpPr txBox="1"/>
          <p:nvPr/>
        </p:nvSpPr>
        <p:spPr>
          <a:xfrm>
            <a:off x="4134014" y="6050361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8</a:t>
            </a:r>
            <a:r>
              <a:rPr lang="zh-CN" altLang="en-US" sz="2000" dirty="0"/>
              <a:t>次采样</a:t>
            </a: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26625" name="Text Box 3"/>
          <p:cNvSpPr txBox="1"/>
          <p:nvPr/>
        </p:nvSpPr>
        <p:spPr>
          <a:xfrm>
            <a:off x="1801178" y="818833"/>
            <a:ext cx="547211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④ 通道信号的零点调整</a:t>
            </a:r>
          </a:p>
        </p:txBody>
      </p:sp>
      <p:sp>
        <p:nvSpPr>
          <p:cNvPr id="26626" name="Rectangle 4"/>
          <p:cNvSpPr/>
          <p:nvPr/>
        </p:nvSpPr>
        <p:spPr>
          <a:xfrm>
            <a:off x="1296353" y="1323658"/>
            <a:ext cx="27368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电压输入模式</a:t>
            </a:r>
          </a:p>
        </p:txBody>
      </p:sp>
      <p:grpSp>
        <p:nvGrpSpPr>
          <p:cNvPr id="26627" name="Group 5"/>
          <p:cNvGrpSpPr/>
          <p:nvPr/>
        </p:nvGrpSpPr>
        <p:grpSpPr>
          <a:xfrm>
            <a:off x="1801178" y="1395095"/>
            <a:ext cx="6337300" cy="4103688"/>
            <a:chOff x="0" y="0"/>
            <a:chExt cx="4128" cy="2722"/>
          </a:xfrm>
        </p:grpSpPr>
        <p:graphicFrame>
          <p:nvGraphicFramePr>
            <p:cNvPr id="26628" name="Object 6"/>
            <p:cNvGraphicFramePr>
              <a:graphicFrameLocks noChangeAspect="1"/>
            </p:cNvGraphicFramePr>
            <p:nvPr/>
          </p:nvGraphicFramePr>
          <p:xfrm>
            <a:off x="1497" y="1044"/>
            <a:ext cx="188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43" r:id="rId3" imgW="118745" imgH="158750" progId="">
                    <p:embed/>
                  </p:oleObj>
                </mc:Choice>
                <mc:Fallback>
                  <p:oleObj r:id="rId3" imgW="118745" imgH="158750" progId="">
                    <p:embed/>
                    <p:pic>
                      <p:nvPicPr>
                        <p:cNvPr id="0" name="图片 310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497" y="1044"/>
                          <a:ext cx="188" cy="2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29" name="Object 7"/>
            <p:cNvGraphicFramePr>
              <a:graphicFrameLocks noChangeAspect="1"/>
            </p:cNvGraphicFramePr>
            <p:nvPr/>
          </p:nvGraphicFramePr>
          <p:xfrm>
            <a:off x="3584" y="1044"/>
            <a:ext cx="544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44" r:id="rId5" imgW="335280" imgH="167640" progId="">
                    <p:embed/>
                  </p:oleObj>
                </mc:Choice>
                <mc:Fallback>
                  <p:oleObj r:id="rId5" imgW="335280" imgH="167640" progId="">
                    <p:embed/>
                    <p:pic>
                      <p:nvPicPr>
                        <p:cNvPr id="0" name="图片 310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84" y="1044"/>
                          <a:ext cx="544" cy="30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0" name="Object 8"/>
            <p:cNvGraphicFramePr>
              <a:graphicFrameLocks noChangeAspect="1"/>
            </p:cNvGraphicFramePr>
            <p:nvPr/>
          </p:nvGraphicFramePr>
          <p:xfrm>
            <a:off x="1787" y="0"/>
            <a:ext cx="251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45" r:id="rId7" imgW="158750" imgH="145415" progId="">
                    <p:embed/>
                  </p:oleObj>
                </mc:Choice>
                <mc:Fallback>
                  <p:oleObj r:id="rId7" imgW="158750" imgH="145415" progId="">
                    <p:embed/>
                    <p:pic>
                      <p:nvPicPr>
                        <p:cNvPr id="0" name="图片 310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787" y="0"/>
                          <a:ext cx="251" cy="26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1" name="Object 9"/>
            <p:cNvGraphicFramePr>
              <a:graphicFrameLocks noChangeAspect="1"/>
            </p:cNvGraphicFramePr>
            <p:nvPr/>
          </p:nvGraphicFramePr>
          <p:xfrm>
            <a:off x="2904" y="1083"/>
            <a:ext cx="362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46" r:id="rId9" imgW="260350" imgH="156210" progId="">
                    <p:embed/>
                  </p:oleObj>
                </mc:Choice>
                <mc:Fallback>
                  <p:oleObj r:id="rId9" imgW="260350" imgH="156210" progId="">
                    <p:embed/>
                    <p:pic>
                      <p:nvPicPr>
                        <p:cNvPr id="0" name="图片 311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904" y="1083"/>
                          <a:ext cx="362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2" name="Object 10"/>
            <p:cNvGraphicFramePr>
              <a:graphicFrameLocks noChangeAspect="1"/>
            </p:cNvGraphicFramePr>
            <p:nvPr/>
          </p:nvGraphicFramePr>
          <p:xfrm>
            <a:off x="1315" y="273"/>
            <a:ext cx="362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47" r:id="rId11" imgW="297180" imgH="154940" progId="">
                    <p:embed/>
                  </p:oleObj>
                </mc:Choice>
                <mc:Fallback>
                  <p:oleObj r:id="rId11" imgW="297180" imgH="154940" progId="">
                    <p:embed/>
                    <p:pic>
                      <p:nvPicPr>
                        <p:cNvPr id="0" name="图片 311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315" y="273"/>
                          <a:ext cx="362" cy="2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3" name="Object 11"/>
            <p:cNvGraphicFramePr>
              <a:graphicFrameLocks noChangeAspect="1"/>
            </p:cNvGraphicFramePr>
            <p:nvPr/>
          </p:nvGraphicFramePr>
          <p:xfrm>
            <a:off x="2141" y="46"/>
            <a:ext cx="117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48" r:id="rId13" imgW="934085" imgH="191770" progId="">
                    <p:embed/>
                  </p:oleObj>
                </mc:Choice>
                <mc:Fallback>
                  <p:oleObj r:id="rId13" imgW="934085" imgH="191770" progId="">
                    <p:embed/>
                    <p:pic>
                      <p:nvPicPr>
                        <p:cNvPr id="0" name="图片 3115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141" y="46"/>
                          <a:ext cx="1172" cy="2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4" name="Object 12"/>
            <p:cNvGraphicFramePr>
              <a:graphicFrameLocks noChangeAspect="1"/>
            </p:cNvGraphicFramePr>
            <p:nvPr/>
          </p:nvGraphicFramePr>
          <p:xfrm>
            <a:off x="182" y="1089"/>
            <a:ext cx="453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49" r:id="rId15" imgW="335915" imgH="154940" progId="">
                    <p:embed/>
                  </p:oleObj>
                </mc:Choice>
                <mc:Fallback>
                  <p:oleObj r:id="rId15" imgW="335915" imgH="154940" progId="">
                    <p:embed/>
                    <p:pic>
                      <p:nvPicPr>
                        <p:cNvPr id="0" name="图片 3113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82" y="1089"/>
                          <a:ext cx="453" cy="2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5" name="Object 13"/>
            <p:cNvGraphicFramePr>
              <a:graphicFrameLocks noChangeAspect="1"/>
            </p:cNvGraphicFramePr>
            <p:nvPr/>
          </p:nvGraphicFramePr>
          <p:xfrm>
            <a:off x="1724" y="2269"/>
            <a:ext cx="498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50" r:id="rId17" imgW="374015" imgH="154940" progId="">
                    <p:embed/>
                  </p:oleObj>
                </mc:Choice>
                <mc:Fallback>
                  <p:oleObj r:id="rId17" imgW="374015" imgH="154940" progId="">
                    <p:embed/>
                    <p:pic>
                      <p:nvPicPr>
                        <p:cNvPr id="0" name="图片 3111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724" y="2269"/>
                          <a:ext cx="498" cy="23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36" name="Line 14"/>
            <p:cNvSpPr/>
            <p:nvPr/>
          </p:nvSpPr>
          <p:spPr>
            <a:xfrm flipV="1">
              <a:off x="1724" y="227"/>
              <a:ext cx="0" cy="249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6637" name="Line 15"/>
            <p:cNvSpPr/>
            <p:nvPr/>
          </p:nvSpPr>
          <p:spPr>
            <a:xfrm>
              <a:off x="227" y="1361"/>
              <a:ext cx="358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6638" name="Line 16"/>
            <p:cNvSpPr/>
            <p:nvPr/>
          </p:nvSpPr>
          <p:spPr>
            <a:xfrm flipV="1">
              <a:off x="500" y="363"/>
              <a:ext cx="2404" cy="19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39" name="Line 17"/>
            <p:cNvSpPr/>
            <p:nvPr/>
          </p:nvSpPr>
          <p:spPr>
            <a:xfrm>
              <a:off x="500" y="1361"/>
              <a:ext cx="0" cy="99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40" name="Line 18"/>
            <p:cNvSpPr/>
            <p:nvPr/>
          </p:nvSpPr>
          <p:spPr>
            <a:xfrm>
              <a:off x="2904" y="363"/>
              <a:ext cx="0" cy="99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26641" name="Line 19"/>
            <p:cNvSpPr/>
            <p:nvPr/>
          </p:nvSpPr>
          <p:spPr>
            <a:xfrm>
              <a:off x="500" y="2359"/>
              <a:ext cx="122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42" name="Line 20"/>
            <p:cNvSpPr/>
            <p:nvPr/>
          </p:nvSpPr>
          <p:spPr>
            <a:xfrm flipH="1">
              <a:off x="1724" y="363"/>
              <a:ext cx="11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6643" name="Object 21"/>
            <p:cNvGraphicFramePr>
              <a:graphicFrameLocks noChangeAspect="1"/>
            </p:cNvGraphicFramePr>
            <p:nvPr/>
          </p:nvGraphicFramePr>
          <p:xfrm>
            <a:off x="726" y="1089"/>
            <a:ext cx="366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51" r:id="rId19" imgW="273050" imgH="155575" progId="">
                    <p:embed/>
                  </p:oleObj>
                </mc:Choice>
                <mc:Fallback>
                  <p:oleObj r:id="rId19" imgW="273050" imgH="155575" progId="">
                    <p:embed/>
                    <p:pic>
                      <p:nvPicPr>
                        <p:cNvPr id="0" name="图片 3107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726" y="1089"/>
                          <a:ext cx="366" cy="2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44" name="Line 22"/>
            <p:cNvSpPr/>
            <p:nvPr/>
          </p:nvSpPr>
          <p:spPr>
            <a:xfrm flipV="1">
              <a:off x="908" y="363"/>
              <a:ext cx="1996" cy="1996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45" name="Line 23"/>
            <p:cNvSpPr/>
            <p:nvPr/>
          </p:nvSpPr>
          <p:spPr>
            <a:xfrm>
              <a:off x="908" y="1361"/>
              <a:ext cx="0" cy="99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6646" name="Object 24"/>
            <p:cNvGraphicFramePr>
              <a:graphicFrameLocks noChangeAspect="1"/>
            </p:cNvGraphicFramePr>
            <p:nvPr/>
          </p:nvGraphicFramePr>
          <p:xfrm>
            <a:off x="1860" y="1361"/>
            <a:ext cx="281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52" r:id="rId21" imgW="208915" imgH="156845" progId="">
                    <p:embed/>
                  </p:oleObj>
                </mc:Choice>
                <mc:Fallback>
                  <p:oleObj r:id="rId21" imgW="208915" imgH="156845" progId="">
                    <p:embed/>
                    <p:pic>
                      <p:nvPicPr>
                        <p:cNvPr id="0" name="图片 3112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1860" y="1361"/>
                          <a:ext cx="281" cy="2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47" name="Line 25"/>
            <p:cNvSpPr/>
            <p:nvPr/>
          </p:nvSpPr>
          <p:spPr>
            <a:xfrm flipH="1" flipV="1">
              <a:off x="816" y="681"/>
              <a:ext cx="1180" cy="45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48" name="Text Box 26"/>
            <p:cNvSpPr txBox="1"/>
            <p:nvPr/>
          </p:nvSpPr>
          <p:spPr>
            <a:xfrm>
              <a:off x="0" y="409"/>
              <a:ext cx="816" cy="30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模式</a:t>
              </a:r>
              <a:r>
                <a:rPr lang="en-US" altLang="zh-CN" b="1" dirty="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6649" name="Text Box 27"/>
            <p:cNvSpPr txBox="1"/>
            <p:nvPr/>
          </p:nvSpPr>
          <p:spPr>
            <a:xfrm>
              <a:off x="0" y="681"/>
              <a:ext cx="816" cy="30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模式</a:t>
              </a:r>
              <a:r>
                <a:rPr lang="en-US" altLang="zh-CN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6650" name="Line 28"/>
            <p:cNvSpPr/>
            <p:nvPr/>
          </p:nvSpPr>
          <p:spPr>
            <a:xfrm flipH="1" flipV="1">
              <a:off x="590" y="862"/>
              <a:ext cx="1406" cy="40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6651" name="Object 29"/>
            <p:cNvGraphicFramePr>
              <a:graphicFrameLocks noChangeAspect="1"/>
            </p:cNvGraphicFramePr>
            <p:nvPr/>
          </p:nvGraphicFramePr>
          <p:xfrm>
            <a:off x="2404" y="1361"/>
            <a:ext cx="218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53" r:id="rId23" imgW="208915" imgH="156845" progId="">
                    <p:embed/>
                  </p:oleObj>
                </mc:Choice>
                <mc:Fallback>
                  <p:oleObj r:id="rId23" imgW="208915" imgH="156845" progId="">
                    <p:embed/>
                    <p:pic>
                      <p:nvPicPr>
                        <p:cNvPr id="0" name="图片 3105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2404" y="1361"/>
                          <a:ext cx="218" cy="1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52" name="Object 30"/>
            <p:cNvGraphicFramePr>
              <a:graphicFrameLocks noChangeAspect="1"/>
            </p:cNvGraphicFramePr>
            <p:nvPr/>
          </p:nvGraphicFramePr>
          <p:xfrm>
            <a:off x="2211" y="1361"/>
            <a:ext cx="204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54" r:id="rId25" imgW="196215" imgH="157480" progId="">
                    <p:embed/>
                  </p:oleObj>
                </mc:Choice>
                <mc:Fallback>
                  <p:oleObj r:id="rId25" imgW="196215" imgH="157480" progId="">
                    <p:embed/>
                    <p:pic>
                      <p:nvPicPr>
                        <p:cNvPr id="0" name="图片 3109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2211" y="1361"/>
                          <a:ext cx="204" cy="1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53" name="Line 31"/>
            <p:cNvSpPr/>
            <p:nvPr/>
          </p:nvSpPr>
          <p:spPr>
            <a:xfrm>
              <a:off x="1724" y="862"/>
              <a:ext cx="6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54" name="Line 32"/>
            <p:cNvSpPr/>
            <p:nvPr/>
          </p:nvSpPr>
          <p:spPr>
            <a:xfrm>
              <a:off x="2313" y="862"/>
              <a:ext cx="0" cy="49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55" name="Line 33"/>
            <p:cNvSpPr/>
            <p:nvPr/>
          </p:nvSpPr>
          <p:spPr>
            <a:xfrm>
              <a:off x="2404" y="862"/>
              <a:ext cx="0" cy="499"/>
            </a:xfrm>
            <a:prstGeom prst="line">
              <a:avLst/>
            </a:prstGeom>
            <a:ln w="952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6656" name="Object 34"/>
            <p:cNvGraphicFramePr>
              <a:graphicFrameLocks noChangeAspect="1"/>
            </p:cNvGraphicFramePr>
            <p:nvPr/>
          </p:nvGraphicFramePr>
          <p:xfrm>
            <a:off x="1353" y="726"/>
            <a:ext cx="378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55" r:id="rId27" imgW="309880" imgH="154940" progId="">
                    <p:embed/>
                  </p:oleObj>
                </mc:Choice>
                <mc:Fallback>
                  <p:oleObj r:id="rId27" imgW="309880" imgH="154940" progId="">
                    <p:embed/>
                    <p:pic>
                      <p:nvPicPr>
                        <p:cNvPr id="0" name="图片 3117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1353" y="726"/>
                          <a:ext cx="378" cy="2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657" name="Text Box 35"/>
          <p:cNvSpPr txBox="1"/>
          <p:nvPr/>
        </p:nvSpPr>
        <p:spPr>
          <a:xfrm>
            <a:off x="1440815" y="5355908"/>
            <a:ext cx="8497888" cy="13220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数字量为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时，对应模拟输入值。单位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mV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uA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模式</a:t>
            </a: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r>
              <a:rPr lang="zh-CN" altLang="en-US" sz="2000" b="1" dirty="0">
                <a:latin typeface="Times New Roman" panose="02020603050405020304" pitchFamily="18" charset="0"/>
              </a:rPr>
              <a:t>：零点偏置</a:t>
            </a:r>
            <a:r>
              <a:rPr lang="en-US" altLang="zh-CN" sz="2000" b="1" dirty="0">
                <a:latin typeface="Times New Roman" panose="02020603050405020304" pitchFamily="18" charset="0"/>
              </a:rPr>
              <a:t>0V</a:t>
            </a: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r>
              <a:rPr lang="zh-CN" altLang="en-US" sz="2000" b="1" dirty="0">
                <a:latin typeface="Times New Roman" panose="02020603050405020304" pitchFamily="18" charset="0"/>
              </a:rPr>
              <a:t>）  </a:t>
            </a:r>
            <a:r>
              <a:rPr lang="en-US" altLang="zh-CN" sz="2000" b="1" dirty="0">
                <a:latin typeface="Times New Roman" panose="02020603050405020304" pitchFamily="18" charset="0"/>
              </a:rPr>
              <a:t>-10V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10V</a:t>
            </a:r>
            <a:r>
              <a:rPr lang="zh-CN" altLang="en-US" sz="2000" b="1" dirty="0">
                <a:latin typeface="Times New Roman" panose="02020603050405020304" pitchFamily="18" charset="0"/>
              </a:rPr>
              <a:t>对应</a:t>
            </a:r>
            <a:r>
              <a:rPr lang="en-US" altLang="zh-CN" sz="2000" b="1" dirty="0">
                <a:latin typeface="Times New Roman" panose="02020603050405020304" pitchFamily="18" charset="0"/>
              </a:rPr>
              <a:t>-8000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8000</a:t>
            </a:r>
            <a:r>
              <a:rPr lang="zh-CN" altLang="en-US" sz="2000" b="1" dirty="0"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模式</a:t>
            </a: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</a:rPr>
              <a:t>：零点偏置</a:t>
            </a:r>
            <a:r>
              <a:rPr lang="en-US" altLang="zh-CN" sz="2000" b="1" dirty="0">
                <a:latin typeface="Times New Roman" panose="02020603050405020304" pitchFamily="18" charset="0"/>
              </a:rPr>
              <a:t>2000mV</a:t>
            </a: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2000</a:t>
            </a:r>
            <a:r>
              <a:rPr lang="zh-CN" altLang="en-US" sz="2000" b="1" dirty="0">
                <a:latin typeface="Times New Roman" panose="02020603050405020304" pitchFamily="18" charset="0"/>
              </a:rPr>
              <a:t>） </a:t>
            </a:r>
            <a:r>
              <a:rPr lang="en-US" altLang="zh-CN" sz="2000" b="1" dirty="0">
                <a:latin typeface="Times New Roman" panose="02020603050405020304" pitchFamily="18" charset="0"/>
              </a:rPr>
              <a:t>-6V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10V</a:t>
            </a:r>
            <a:r>
              <a:rPr lang="zh-CN" altLang="en-US" sz="2000" b="1" dirty="0">
                <a:latin typeface="Times New Roman" panose="02020603050405020304" pitchFamily="18" charset="0"/>
              </a:rPr>
              <a:t>对应</a:t>
            </a:r>
            <a:r>
              <a:rPr lang="en-US" altLang="zh-CN" sz="2000" b="1" dirty="0">
                <a:latin typeface="Times New Roman" panose="02020603050405020304" pitchFamily="18" charset="0"/>
              </a:rPr>
              <a:t>-8000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8000</a:t>
            </a:r>
            <a:r>
              <a:rPr lang="zh-CN" altLang="en-US" sz="2000" b="1" dirty="0"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26660" name="Group 36"/>
          <p:cNvGraphicFramePr>
            <a:graphicFrameLocks noGrp="1"/>
          </p:cNvGraphicFramePr>
          <p:nvPr/>
        </p:nvGraphicFramePr>
        <p:xfrm>
          <a:off x="5401628" y="3987483"/>
          <a:ext cx="4032250" cy="431800"/>
        </p:xfrm>
        <a:graphic>
          <a:graphicData uri="http://schemas.openxmlformats.org/drawingml/2006/table">
            <a:tbl>
              <a:tblPr/>
              <a:tblGrid>
                <a:gridCol w="80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674" name="Group 50"/>
          <p:cNvGraphicFramePr>
            <a:graphicFrameLocks noGrp="1"/>
          </p:cNvGraphicFramePr>
          <p:nvPr/>
        </p:nvGraphicFramePr>
        <p:xfrm>
          <a:off x="5401628" y="4419283"/>
          <a:ext cx="4032250" cy="431800"/>
        </p:xfrm>
        <a:graphic>
          <a:graphicData uri="http://schemas.openxmlformats.org/drawingml/2006/table">
            <a:tbl>
              <a:tblPr/>
              <a:tblGrid>
                <a:gridCol w="80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686" name="Rectangle 64"/>
          <p:cNvSpPr/>
          <p:nvPr/>
        </p:nvSpPr>
        <p:spPr>
          <a:xfrm>
            <a:off x="5893435" y="818833"/>
            <a:ext cx="28813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</a:rPr>
              <a:t>CR#18</a:t>
            </a:r>
            <a:r>
              <a:rPr lang="zh-CN" altLang="en-US" sz="2400" b="1" dirty="0">
                <a:latin typeface="Times New Roman" panose="02020603050405020304" pitchFamily="18" charset="0"/>
              </a:rPr>
              <a:t>～</a:t>
            </a:r>
            <a:r>
              <a:rPr lang="en-US" altLang="zh-CN" sz="2400" b="1" dirty="0">
                <a:latin typeface="Times New Roman" panose="02020603050405020304" pitchFamily="18" charset="0"/>
              </a:rPr>
              <a:t>CR#21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27649" name="Rectangle 3"/>
          <p:cNvSpPr/>
          <p:nvPr/>
        </p:nvSpPr>
        <p:spPr>
          <a:xfrm>
            <a:off x="1785620" y="778828"/>
            <a:ext cx="583247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电流输入模式</a:t>
            </a:r>
          </a:p>
        </p:txBody>
      </p:sp>
      <p:sp>
        <p:nvSpPr>
          <p:cNvPr id="27650" name="Text Box 4"/>
          <p:cNvSpPr txBox="1"/>
          <p:nvPr/>
        </p:nvSpPr>
        <p:spPr>
          <a:xfrm>
            <a:off x="1650683" y="5265738"/>
            <a:ext cx="8497887" cy="860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模式</a:t>
            </a:r>
            <a:r>
              <a:rPr lang="en-US" altLang="zh-CN" sz="2000" b="1" dirty="0">
                <a:latin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</a:rPr>
              <a:t>：零点迁移</a:t>
            </a:r>
            <a:r>
              <a:rPr lang="en-US" altLang="zh-CN" sz="2000" b="1" dirty="0">
                <a:latin typeface="Times New Roman" panose="02020603050405020304" pitchFamily="18" charset="0"/>
              </a:rPr>
              <a:t>4mA</a:t>
            </a: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4000</a:t>
            </a:r>
            <a:r>
              <a:rPr lang="zh-CN" altLang="en-US" sz="2000" b="1" dirty="0">
                <a:latin typeface="Times New Roman" panose="02020603050405020304" pitchFamily="18" charset="0"/>
              </a:rPr>
              <a:t>），</a:t>
            </a:r>
            <a:r>
              <a:rPr lang="en-US" altLang="zh-CN" sz="2000" b="1" dirty="0">
                <a:latin typeface="Times New Roman" panose="02020603050405020304" pitchFamily="18" charset="0"/>
              </a:rPr>
              <a:t>-12mA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20mA</a:t>
            </a:r>
            <a:r>
              <a:rPr lang="zh-CN" altLang="en-US" sz="2000" b="1" dirty="0">
                <a:latin typeface="Times New Roman" panose="02020603050405020304" pitchFamily="18" charset="0"/>
              </a:rPr>
              <a:t>对应</a:t>
            </a:r>
            <a:r>
              <a:rPr lang="en-US" altLang="zh-CN" sz="2000" b="1" dirty="0">
                <a:latin typeface="Times New Roman" panose="02020603050405020304" pitchFamily="18" charset="0"/>
              </a:rPr>
              <a:t>-4000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4000;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模式</a:t>
            </a:r>
            <a:r>
              <a:rPr lang="en-US" altLang="zh-CN" sz="2000" b="1" dirty="0">
                <a:latin typeface="Times New Roman" panose="02020603050405020304" pitchFamily="18" charset="0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</a:rPr>
              <a:t>：零点迁移</a:t>
            </a:r>
            <a:r>
              <a:rPr lang="en-US" altLang="zh-CN" sz="2000" b="1" dirty="0">
                <a:latin typeface="Times New Roman" panose="02020603050405020304" pitchFamily="18" charset="0"/>
              </a:rPr>
              <a:t>0mA</a:t>
            </a: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r>
              <a:rPr lang="zh-CN" altLang="en-US" sz="2000" b="1" dirty="0">
                <a:latin typeface="Times New Roman" panose="02020603050405020304" pitchFamily="18" charset="0"/>
              </a:rPr>
              <a:t>），   </a:t>
            </a:r>
            <a:r>
              <a:rPr lang="en-US" altLang="zh-CN" sz="2000" b="1" dirty="0">
                <a:latin typeface="Times New Roman" panose="02020603050405020304" pitchFamily="18" charset="0"/>
              </a:rPr>
              <a:t>-20mA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20mA</a:t>
            </a:r>
            <a:r>
              <a:rPr lang="zh-CN" altLang="en-US" sz="2000" b="1" dirty="0">
                <a:latin typeface="Times New Roman" panose="02020603050405020304" pitchFamily="18" charset="0"/>
              </a:rPr>
              <a:t>对应</a:t>
            </a:r>
            <a:r>
              <a:rPr lang="en-US" altLang="zh-CN" sz="2000" b="1" dirty="0">
                <a:latin typeface="Times New Roman" panose="02020603050405020304" pitchFamily="18" charset="0"/>
              </a:rPr>
              <a:t>-4000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4000.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grpSp>
        <p:nvGrpSpPr>
          <p:cNvPr id="27651" name="Group 5"/>
          <p:cNvGrpSpPr/>
          <p:nvPr/>
        </p:nvGrpSpPr>
        <p:grpSpPr>
          <a:xfrm>
            <a:off x="1714183" y="1210628"/>
            <a:ext cx="5545137" cy="3887787"/>
            <a:chOff x="0" y="0"/>
            <a:chExt cx="4160" cy="2722"/>
          </a:xfrm>
        </p:grpSpPr>
        <p:graphicFrame>
          <p:nvGraphicFramePr>
            <p:cNvPr id="27652" name="Object 6"/>
            <p:cNvGraphicFramePr>
              <a:graphicFrameLocks noChangeAspect="1"/>
            </p:cNvGraphicFramePr>
            <p:nvPr/>
          </p:nvGraphicFramePr>
          <p:xfrm>
            <a:off x="1497" y="1044"/>
            <a:ext cx="188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49" r:id="rId3" imgW="118745" imgH="158750" progId="">
                    <p:embed/>
                  </p:oleObj>
                </mc:Choice>
                <mc:Fallback>
                  <p:oleObj r:id="rId3" imgW="118745" imgH="158750" progId="">
                    <p:embed/>
                    <p:pic>
                      <p:nvPicPr>
                        <p:cNvPr id="0" name="图片 312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497" y="1044"/>
                          <a:ext cx="188" cy="2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3" name="Object 7"/>
            <p:cNvGraphicFramePr>
              <a:graphicFrameLocks noChangeAspect="1"/>
            </p:cNvGraphicFramePr>
            <p:nvPr/>
          </p:nvGraphicFramePr>
          <p:xfrm>
            <a:off x="3553" y="1021"/>
            <a:ext cx="607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50" r:id="rId5" imgW="374015" imgH="193675" progId="">
                    <p:embed/>
                  </p:oleObj>
                </mc:Choice>
                <mc:Fallback>
                  <p:oleObj r:id="rId5" imgW="374015" imgH="193675" progId="">
                    <p:embed/>
                    <p:pic>
                      <p:nvPicPr>
                        <p:cNvPr id="0" name="图片 311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53" y="1021"/>
                          <a:ext cx="607" cy="3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4" name="Object 8"/>
            <p:cNvGraphicFramePr>
              <a:graphicFrameLocks noChangeAspect="1"/>
            </p:cNvGraphicFramePr>
            <p:nvPr/>
          </p:nvGraphicFramePr>
          <p:xfrm>
            <a:off x="1787" y="0"/>
            <a:ext cx="251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51" r:id="rId7" imgW="158750" imgH="145415" progId="">
                    <p:embed/>
                  </p:oleObj>
                </mc:Choice>
                <mc:Fallback>
                  <p:oleObj r:id="rId7" imgW="158750" imgH="145415" progId="">
                    <p:embed/>
                    <p:pic>
                      <p:nvPicPr>
                        <p:cNvPr id="0" name="图片 3122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787" y="0"/>
                          <a:ext cx="251" cy="26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5" name="Object 9"/>
            <p:cNvGraphicFramePr>
              <a:graphicFrameLocks noChangeAspect="1"/>
            </p:cNvGraphicFramePr>
            <p:nvPr/>
          </p:nvGraphicFramePr>
          <p:xfrm>
            <a:off x="1307" y="273"/>
            <a:ext cx="378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52" r:id="rId9" imgW="309880" imgH="154940" progId="">
                    <p:embed/>
                  </p:oleObj>
                </mc:Choice>
                <mc:Fallback>
                  <p:oleObj r:id="rId9" imgW="309880" imgH="154940" progId="">
                    <p:embed/>
                    <p:pic>
                      <p:nvPicPr>
                        <p:cNvPr id="0" name="图片 3119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307" y="273"/>
                          <a:ext cx="378" cy="2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6" name="Object 10"/>
            <p:cNvGraphicFramePr>
              <a:graphicFrameLocks noChangeAspect="1"/>
            </p:cNvGraphicFramePr>
            <p:nvPr/>
          </p:nvGraphicFramePr>
          <p:xfrm>
            <a:off x="2141" y="46"/>
            <a:ext cx="117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53" r:id="rId11" imgW="934085" imgH="191770" progId="">
                    <p:embed/>
                  </p:oleObj>
                </mc:Choice>
                <mc:Fallback>
                  <p:oleObj r:id="rId11" imgW="934085" imgH="191770" progId="">
                    <p:embed/>
                    <p:pic>
                      <p:nvPicPr>
                        <p:cNvPr id="0" name="图片 3118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141" y="46"/>
                          <a:ext cx="1172" cy="2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7" name="Object 11"/>
            <p:cNvGraphicFramePr>
              <a:graphicFrameLocks noChangeAspect="1"/>
            </p:cNvGraphicFramePr>
            <p:nvPr/>
          </p:nvGraphicFramePr>
          <p:xfrm>
            <a:off x="91" y="1134"/>
            <a:ext cx="514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54" r:id="rId13" imgW="425450" imgH="154940" progId="">
                    <p:embed/>
                  </p:oleObj>
                </mc:Choice>
                <mc:Fallback>
                  <p:oleObj r:id="rId13" imgW="425450" imgH="154940" progId="">
                    <p:embed/>
                    <p:pic>
                      <p:nvPicPr>
                        <p:cNvPr id="0" name="图片 3121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1" y="1134"/>
                          <a:ext cx="514" cy="21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8" name="Object 12"/>
            <p:cNvGraphicFramePr>
              <a:graphicFrameLocks noChangeAspect="1"/>
            </p:cNvGraphicFramePr>
            <p:nvPr/>
          </p:nvGraphicFramePr>
          <p:xfrm>
            <a:off x="1724" y="2269"/>
            <a:ext cx="498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55" r:id="rId15" imgW="374015" imgH="154940" progId="">
                    <p:embed/>
                  </p:oleObj>
                </mc:Choice>
                <mc:Fallback>
                  <p:oleObj r:id="rId15" imgW="374015" imgH="154940" progId="">
                    <p:embed/>
                    <p:pic>
                      <p:nvPicPr>
                        <p:cNvPr id="0" name="图片 3120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724" y="2269"/>
                          <a:ext cx="498" cy="23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59" name="Line 13"/>
            <p:cNvSpPr/>
            <p:nvPr/>
          </p:nvSpPr>
          <p:spPr>
            <a:xfrm flipV="1">
              <a:off x="1724" y="227"/>
              <a:ext cx="0" cy="249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7660" name="Line 14"/>
            <p:cNvSpPr/>
            <p:nvPr/>
          </p:nvSpPr>
          <p:spPr>
            <a:xfrm>
              <a:off x="227" y="1361"/>
              <a:ext cx="358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7661" name="Line 15"/>
            <p:cNvSpPr/>
            <p:nvPr/>
          </p:nvSpPr>
          <p:spPr>
            <a:xfrm flipV="1">
              <a:off x="500" y="363"/>
              <a:ext cx="2404" cy="19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2" name="Line 16"/>
            <p:cNvSpPr/>
            <p:nvPr/>
          </p:nvSpPr>
          <p:spPr>
            <a:xfrm>
              <a:off x="500" y="1361"/>
              <a:ext cx="0" cy="99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3" name="Line 17"/>
            <p:cNvSpPr/>
            <p:nvPr/>
          </p:nvSpPr>
          <p:spPr>
            <a:xfrm>
              <a:off x="2904" y="363"/>
              <a:ext cx="0" cy="99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27664" name="Line 18"/>
            <p:cNvSpPr/>
            <p:nvPr/>
          </p:nvSpPr>
          <p:spPr>
            <a:xfrm>
              <a:off x="500" y="2359"/>
              <a:ext cx="122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5" name="Line 19"/>
            <p:cNvSpPr/>
            <p:nvPr/>
          </p:nvSpPr>
          <p:spPr>
            <a:xfrm flipH="1">
              <a:off x="1724" y="363"/>
              <a:ext cx="11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7666" name="Object 20"/>
            <p:cNvGraphicFramePr>
              <a:graphicFrameLocks noChangeAspect="1"/>
            </p:cNvGraphicFramePr>
            <p:nvPr/>
          </p:nvGraphicFramePr>
          <p:xfrm>
            <a:off x="726" y="1134"/>
            <a:ext cx="46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56" r:id="rId17" imgW="425450" imgH="154940" progId="">
                    <p:embed/>
                  </p:oleObj>
                </mc:Choice>
                <mc:Fallback>
                  <p:oleObj r:id="rId17" imgW="425450" imgH="154940" progId="">
                    <p:embed/>
                    <p:pic>
                      <p:nvPicPr>
                        <p:cNvPr id="0" name="图片 3130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726" y="1134"/>
                          <a:ext cx="468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67" name="Line 21"/>
            <p:cNvSpPr/>
            <p:nvPr/>
          </p:nvSpPr>
          <p:spPr>
            <a:xfrm flipV="1">
              <a:off x="908" y="363"/>
              <a:ext cx="1996" cy="1996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8" name="Line 22"/>
            <p:cNvSpPr/>
            <p:nvPr/>
          </p:nvSpPr>
          <p:spPr>
            <a:xfrm>
              <a:off x="908" y="1361"/>
              <a:ext cx="0" cy="99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27669" name="Line 23"/>
            <p:cNvSpPr/>
            <p:nvPr/>
          </p:nvSpPr>
          <p:spPr>
            <a:xfrm flipH="1" flipV="1">
              <a:off x="816" y="681"/>
              <a:ext cx="1180" cy="45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70" name="Text Box 24"/>
            <p:cNvSpPr txBox="1"/>
            <p:nvPr/>
          </p:nvSpPr>
          <p:spPr>
            <a:xfrm>
              <a:off x="0" y="409"/>
              <a:ext cx="816" cy="27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模式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7671" name="Text Box 25"/>
            <p:cNvSpPr txBox="1"/>
            <p:nvPr/>
          </p:nvSpPr>
          <p:spPr>
            <a:xfrm>
              <a:off x="0" y="681"/>
              <a:ext cx="816" cy="27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模式</a:t>
              </a:r>
              <a:r>
                <a: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7672" name="Line 26"/>
            <p:cNvSpPr/>
            <p:nvPr/>
          </p:nvSpPr>
          <p:spPr>
            <a:xfrm flipH="1" flipV="1">
              <a:off x="590" y="862"/>
              <a:ext cx="1406" cy="40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7673" name="Object 27"/>
            <p:cNvGraphicFramePr>
              <a:graphicFrameLocks noChangeAspect="1"/>
            </p:cNvGraphicFramePr>
            <p:nvPr/>
          </p:nvGraphicFramePr>
          <p:xfrm>
            <a:off x="2996" y="1134"/>
            <a:ext cx="420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57" r:id="rId19" imgW="348615" imgH="154940" progId="">
                    <p:embed/>
                  </p:oleObj>
                </mc:Choice>
                <mc:Fallback>
                  <p:oleObj r:id="rId19" imgW="348615" imgH="154940" progId="">
                    <p:embed/>
                    <p:pic>
                      <p:nvPicPr>
                        <p:cNvPr id="0" name="图片 3127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2996" y="1134"/>
                          <a:ext cx="420" cy="21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74" name="Object 28"/>
            <p:cNvGraphicFramePr>
              <a:graphicFrameLocks noChangeAspect="1"/>
            </p:cNvGraphicFramePr>
            <p:nvPr/>
          </p:nvGraphicFramePr>
          <p:xfrm>
            <a:off x="1944" y="1406"/>
            <a:ext cx="342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58" r:id="rId21" imgW="285750" imgH="156210" progId="">
                    <p:embed/>
                  </p:oleObj>
                </mc:Choice>
                <mc:Fallback>
                  <p:oleObj r:id="rId21" imgW="285750" imgH="156210" progId="">
                    <p:embed/>
                    <p:pic>
                      <p:nvPicPr>
                        <p:cNvPr id="0" name="图片 3133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1944" y="1406"/>
                          <a:ext cx="342" cy="21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677" name="Group 29"/>
          <p:cNvGraphicFramePr>
            <a:graphicFrameLocks noGrp="1"/>
          </p:cNvGraphicFramePr>
          <p:nvPr/>
        </p:nvGraphicFramePr>
        <p:xfrm>
          <a:off x="5530533" y="3947478"/>
          <a:ext cx="4248150" cy="431800"/>
        </p:xfrm>
        <a:graphic>
          <a:graphicData uri="http://schemas.openxmlformats.org/drawingml/2006/table">
            <a:tbl>
              <a:tblPr/>
              <a:tblGrid>
                <a:gridCol w="849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9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9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96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</a:p>
                  </a:txBody>
                  <a:tcPr marL="91448" marR="914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</a:p>
                  </a:txBody>
                  <a:tcPr marL="91448" marR="914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K20</a:t>
                      </a:r>
                    </a:p>
                  </a:txBody>
                  <a:tcPr marL="91448" marR="914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4000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8" marR="914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marL="91448" marR="914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691" name="Group 43"/>
          <p:cNvGraphicFramePr>
            <a:graphicFrameLocks noGrp="1"/>
          </p:cNvGraphicFramePr>
          <p:nvPr/>
        </p:nvGraphicFramePr>
        <p:xfrm>
          <a:off x="5530533" y="4379278"/>
          <a:ext cx="4248150" cy="431800"/>
        </p:xfrm>
        <a:graphic>
          <a:graphicData uri="http://schemas.openxmlformats.org/drawingml/2006/table">
            <a:tbl>
              <a:tblPr/>
              <a:tblGrid>
                <a:gridCol w="849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9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9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96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</a:p>
                  </a:txBody>
                  <a:tcPr marL="91448" marR="914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</a:p>
                  </a:txBody>
                  <a:tcPr marL="91448" marR="914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K21</a:t>
                      </a:r>
                    </a:p>
                  </a:txBody>
                  <a:tcPr marL="91448" marR="914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</a:p>
                  </a:txBody>
                  <a:tcPr marL="91448" marR="914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marL="91448" marR="914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29697" name="Rectangle 3"/>
          <p:cNvSpPr/>
          <p:nvPr/>
        </p:nvSpPr>
        <p:spPr>
          <a:xfrm>
            <a:off x="6589395" y="768668"/>
            <a:ext cx="28813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</a:rPr>
              <a:t>CR#24</a:t>
            </a:r>
            <a:r>
              <a:rPr lang="zh-CN" altLang="en-US" sz="2400" b="1" dirty="0">
                <a:latin typeface="Times New Roman" panose="02020603050405020304" pitchFamily="18" charset="0"/>
              </a:rPr>
              <a:t>～</a:t>
            </a:r>
            <a:r>
              <a:rPr lang="en-US" altLang="zh-CN" sz="2400" b="1" dirty="0">
                <a:latin typeface="Times New Roman" panose="02020603050405020304" pitchFamily="18" charset="0"/>
              </a:rPr>
              <a:t>CR#27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29698" name="Group 4"/>
          <p:cNvGrpSpPr/>
          <p:nvPr/>
        </p:nvGrpSpPr>
        <p:grpSpPr>
          <a:xfrm>
            <a:off x="2339658" y="1776730"/>
            <a:ext cx="6337300" cy="4103688"/>
            <a:chOff x="0" y="0"/>
            <a:chExt cx="4128" cy="2722"/>
          </a:xfrm>
        </p:grpSpPr>
        <p:graphicFrame>
          <p:nvGraphicFramePr>
            <p:cNvPr id="29699" name="Object 5"/>
            <p:cNvGraphicFramePr>
              <a:graphicFrameLocks noChangeAspect="1"/>
            </p:cNvGraphicFramePr>
            <p:nvPr/>
          </p:nvGraphicFramePr>
          <p:xfrm>
            <a:off x="1497" y="1044"/>
            <a:ext cx="188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1" r:id="rId3" imgW="118745" imgH="158750" progId="">
                    <p:embed/>
                  </p:oleObj>
                </mc:Choice>
                <mc:Fallback>
                  <p:oleObj r:id="rId3" imgW="118745" imgH="158750" progId="">
                    <p:embed/>
                    <p:pic>
                      <p:nvPicPr>
                        <p:cNvPr id="0" name="图片 312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497" y="1044"/>
                          <a:ext cx="188" cy="2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0" name="Object 6"/>
            <p:cNvGraphicFramePr>
              <a:graphicFrameLocks noChangeAspect="1"/>
            </p:cNvGraphicFramePr>
            <p:nvPr/>
          </p:nvGraphicFramePr>
          <p:xfrm>
            <a:off x="3584" y="1044"/>
            <a:ext cx="544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2" r:id="rId5" imgW="335280" imgH="167640" progId="">
                    <p:embed/>
                  </p:oleObj>
                </mc:Choice>
                <mc:Fallback>
                  <p:oleObj r:id="rId5" imgW="335280" imgH="167640" progId="">
                    <p:embed/>
                    <p:pic>
                      <p:nvPicPr>
                        <p:cNvPr id="0" name="图片 313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84" y="1044"/>
                          <a:ext cx="544" cy="30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1" name="Object 7"/>
            <p:cNvGraphicFramePr>
              <a:graphicFrameLocks noChangeAspect="1"/>
            </p:cNvGraphicFramePr>
            <p:nvPr/>
          </p:nvGraphicFramePr>
          <p:xfrm>
            <a:off x="1787" y="0"/>
            <a:ext cx="251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3" r:id="rId7" imgW="158750" imgH="145415" progId="">
                    <p:embed/>
                  </p:oleObj>
                </mc:Choice>
                <mc:Fallback>
                  <p:oleObj r:id="rId7" imgW="158750" imgH="145415" progId="">
                    <p:embed/>
                    <p:pic>
                      <p:nvPicPr>
                        <p:cNvPr id="0" name="图片 3132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787" y="0"/>
                          <a:ext cx="251" cy="26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2" name="Object 8"/>
            <p:cNvGraphicFramePr>
              <a:graphicFrameLocks noChangeAspect="1"/>
            </p:cNvGraphicFramePr>
            <p:nvPr/>
          </p:nvGraphicFramePr>
          <p:xfrm>
            <a:off x="2904" y="1083"/>
            <a:ext cx="362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4" r:id="rId9" imgW="260350" imgH="156210" progId="">
                    <p:embed/>
                  </p:oleObj>
                </mc:Choice>
                <mc:Fallback>
                  <p:oleObj r:id="rId9" imgW="260350" imgH="156210" progId="">
                    <p:embed/>
                    <p:pic>
                      <p:nvPicPr>
                        <p:cNvPr id="0" name="图片 312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904" y="1083"/>
                          <a:ext cx="362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3" name="Object 9"/>
            <p:cNvGraphicFramePr>
              <a:graphicFrameLocks noChangeAspect="1"/>
            </p:cNvGraphicFramePr>
            <p:nvPr/>
          </p:nvGraphicFramePr>
          <p:xfrm>
            <a:off x="1315" y="273"/>
            <a:ext cx="362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5" r:id="rId11" imgW="297180" imgH="154940" progId="">
                    <p:embed/>
                  </p:oleObj>
                </mc:Choice>
                <mc:Fallback>
                  <p:oleObj r:id="rId11" imgW="297180" imgH="154940" progId="">
                    <p:embed/>
                    <p:pic>
                      <p:nvPicPr>
                        <p:cNvPr id="0" name="图片 3129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315" y="273"/>
                          <a:ext cx="362" cy="2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4" name="Object 10"/>
            <p:cNvGraphicFramePr>
              <a:graphicFrameLocks noChangeAspect="1"/>
            </p:cNvGraphicFramePr>
            <p:nvPr/>
          </p:nvGraphicFramePr>
          <p:xfrm>
            <a:off x="2141" y="46"/>
            <a:ext cx="117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6" r:id="rId13" imgW="934085" imgH="191770" progId="">
                    <p:embed/>
                  </p:oleObj>
                </mc:Choice>
                <mc:Fallback>
                  <p:oleObj r:id="rId13" imgW="934085" imgH="191770" progId="">
                    <p:embed/>
                    <p:pic>
                      <p:nvPicPr>
                        <p:cNvPr id="0" name="图片 313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141" y="46"/>
                          <a:ext cx="1172" cy="2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5" name="Object 11"/>
            <p:cNvGraphicFramePr>
              <a:graphicFrameLocks noChangeAspect="1"/>
            </p:cNvGraphicFramePr>
            <p:nvPr/>
          </p:nvGraphicFramePr>
          <p:xfrm>
            <a:off x="182" y="1089"/>
            <a:ext cx="453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7" r:id="rId15" imgW="335915" imgH="154940" progId="">
                    <p:embed/>
                  </p:oleObj>
                </mc:Choice>
                <mc:Fallback>
                  <p:oleObj r:id="rId15" imgW="335915" imgH="154940" progId="">
                    <p:embed/>
                    <p:pic>
                      <p:nvPicPr>
                        <p:cNvPr id="0" name="图片 3125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82" y="1089"/>
                          <a:ext cx="453" cy="2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6" name="Object 12"/>
            <p:cNvGraphicFramePr>
              <a:graphicFrameLocks noChangeAspect="1"/>
            </p:cNvGraphicFramePr>
            <p:nvPr/>
          </p:nvGraphicFramePr>
          <p:xfrm>
            <a:off x="1724" y="2269"/>
            <a:ext cx="498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8" r:id="rId17" imgW="374015" imgH="154940" progId="">
                    <p:embed/>
                  </p:oleObj>
                </mc:Choice>
                <mc:Fallback>
                  <p:oleObj r:id="rId17" imgW="374015" imgH="154940" progId="">
                    <p:embed/>
                    <p:pic>
                      <p:nvPicPr>
                        <p:cNvPr id="0" name="图片 3126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724" y="2269"/>
                          <a:ext cx="498" cy="23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07" name="Line 13"/>
            <p:cNvSpPr/>
            <p:nvPr/>
          </p:nvSpPr>
          <p:spPr>
            <a:xfrm flipV="1">
              <a:off x="1724" y="227"/>
              <a:ext cx="0" cy="249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08" name="Line 14"/>
            <p:cNvSpPr/>
            <p:nvPr/>
          </p:nvSpPr>
          <p:spPr>
            <a:xfrm>
              <a:off x="227" y="1361"/>
              <a:ext cx="358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09" name="Line 15"/>
            <p:cNvSpPr/>
            <p:nvPr/>
          </p:nvSpPr>
          <p:spPr>
            <a:xfrm flipV="1">
              <a:off x="500" y="363"/>
              <a:ext cx="2404" cy="19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0" name="Line 16"/>
            <p:cNvSpPr/>
            <p:nvPr/>
          </p:nvSpPr>
          <p:spPr>
            <a:xfrm>
              <a:off x="500" y="1361"/>
              <a:ext cx="0" cy="99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1" name="Line 17"/>
            <p:cNvSpPr/>
            <p:nvPr/>
          </p:nvSpPr>
          <p:spPr>
            <a:xfrm>
              <a:off x="2904" y="363"/>
              <a:ext cx="0" cy="99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29712" name="Line 18"/>
            <p:cNvSpPr/>
            <p:nvPr/>
          </p:nvSpPr>
          <p:spPr>
            <a:xfrm>
              <a:off x="500" y="2359"/>
              <a:ext cx="122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3" name="Line 19"/>
            <p:cNvSpPr/>
            <p:nvPr/>
          </p:nvSpPr>
          <p:spPr>
            <a:xfrm flipH="1">
              <a:off x="1724" y="363"/>
              <a:ext cx="11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9714" name="Object 20"/>
            <p:cNvGraphicFramePr>
              <a:graphicFrameLocks noChangeAspect="1"/>
            </p:cNvGraphicFramePr>
            <p:nvPr/>
          </p:nvGraphicFramePr>
          <p:xfrm>
            <a:off x="726" y="1089"/>
            <a:ext cx="366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9" r:id="rId19" imgW="273050" imgH="155575" progId="">
                    <p:embed/>
                  </p:oleObj>
                </mc:Choice>
                <mc:Fallback>
                  <p:oleObj r:id="rId19" imgW="273050" imgH="155575" progId="">
                    <p:embed/>
                    <p:pic>
                      <p:nvPicPr>
                        <p:cNvPr id="0" name="图片 3136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726" y="1089"/>
                          <a:ext cx="366" cy="2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15" name="Line 21"/>
            <p:cNvSpPr/>
            <p:nvPr/>
          </p:nvSpPr>
          <p:spPr>
            <a:xfrm flipV="1">
              <a:off x="908" y="363"/>
              <a:ext cx="1996" cy="1996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6" name="Line 22"/>
            <p:cNvSpPr/>
            <p:nvPr/>
          </p:nvSpPr>
          <p:spPr>
            <a:xfrm>
              <a:off x="908" y="1361"/>
              <a:ext cx="0" cy="99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9717" name="Object 23"/>
            <p:cNvGraphicFramePr>
              <a:graphicFrameLocks noChangeAspect="1"/>
            </p:cNvGraphicFramePr>
            <p:nvPr/>
          </p:nvGraphicFramePr>
          <p:xfrm>
            <a:off x="1860" y="1361"/>
            <a:ext cx="281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00" r:id="rId21" imgW="208915" imgH="156845" progId="">
                    <p:embed/>
                  </p:oleObj>
                </mc:Choice>
                <mc:Fallback>
                  <p:oleObj r:id="rId21" imgW="208915" imgH="156845" progId="">
                    <p:embed/>
                    <p:pic>
                      <p:nvPicPr>
                        <p:cNvPr id="0" name="图片 3138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1860" y="1361"/>
                          <a:ext cx="281" cy="2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18" name="Line 24"/>
            <p:cNvSpPr/>
            <p:nvPr/>
          </p:nvSpPr>
          <p:spPr>
            <a:xfrm flipH="1" flipV="1">
              <a:off x="816" y="681"/>
              <a:ext cx="1180" cy="45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9" name="Text Box 25"/>
            <p:cNvSpPr txBox="1"/>
            <p:nvPr/>
          </p:nvSpPr>
          <p:spPr>
            <a:xfrm>
              <a:off x="0" y="409"/>
              <a:ext cx="816" cy="30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模式</a:t>
              </a:r>
              <a:r>
                <a:rPr lang="en-US" altLang="zh-CN" b="1" dirty="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9720" name="Text Box 26"/>
            <p:cNvSpPr txBox="1"/>
            <p:nvPr/>
          </p:nvSpPr>
          <p:spPr>
            <a:xfrm>
              <a:off x="0" y="681"/>
              <a:ext cx="816" cy="30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模式</a:t>
              </a:r>
              <a:r>
                <a:rPr lang="en-US" altLang="zh-CN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9721" name="Line 27"/>
            <p:cNvSpPr/>
            <p:nvPr/>
          </p:nvSpPr>
          <p:spPr>
            <a:xfrm flipH="1" flipV="1">
              <a:off x="590" y="862"/>
              <a:ext cx="1406" cy="40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9722" name="Object 28"/>
            <p:cNvGraphicFramePr>
              <a:graphicFrameLocks noChangeAspect="1"/>
            </p:cNvGraphicFramePr>
            <p:nvPr/>
          </p:nvGraphicFramePr>
          <p:xfrm>
            <a:off x="2404" y="1361"/>
            <a:ext cx="218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01" r:id="rId23" imgW="208915" imgH="156845" progId="">
                    <p:embed/>
                  </p:oleObj>
                </mc:Choice>
                <mc:Fallback>
                  <p:oleObj r:id="rId23" imgW="208915" imgH="156845" progId="">
                    <p:embed/>
                    <p:pic>
                      <p:nvPicPr>
                        <p:cNvPr id="0" name="图片 3135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2404" y="1361"/>
                          <a:ext cx="218" cy="1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23" name="Object 29"/>
            <p:cNvGraphicFramePr>
              <a:graphicFrameLocks noChangeAspect="1"/>
            </p:cNvGraphicFramePr>
            <p:nvPr/>
          </p:nvGraphicFramePr>
          <p:xfrm>
            <a:off x="2211" y="1361"/>
            <a:ext cx="204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02" r:id="rId25" imgW="196215" imgH="157480" progId="">
                    <p:embed/>
                  </p:oleObj>
                </mc:Choice>
                <mc:Fallback>
                  <p:oleObj r:id="rId25" imgW="196215" imgH="157480" progId="">
                    <p:embed/>
                    <p:pic>
                      <p:nvPicPr>
                        <p:cNvPr id="0" name="图片 3139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2211" y="1361"/>
                          <a:ext cx="204" cy="1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24" name="Line 30"/>
            <p:cNvSpPr/>
            <p:nvPr/>
          </p:nvSpPr>
          <p:spPr>
            <a:xfrm>
              <a:off x="1724" y="862"/>
              <a:ext cx="6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25" name="Line 31"/>
            <p:cNvSpPr/>
            <p:nvPr/>
          </p:nvSpPr>
          <p:spPr>
            <a:xfrm>
              <a:off x="2313" y="862"/>
              <a:ext cx="0" cy="49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26" name="Line 32"/>
            <p:cNvSpPr/>
            <p:nvPr/>
          </p:nvSpPr>
          <p:spPr>
            <a:xfrm>
              <a:off x="2404" y="862"/>
              <a:ext cx="0" cy="499"/>
            </a:xfrm>
            <a:prstGeom prst="line">
              <a:avLst/>
            </a:prstGeom>
            <a:ln w="952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9727" name="Object 33"/>
            <p:cNvGraphicFramePr>
              <a:graphicFrameLocks noChangeAspect="1"/>
            </p:cNvGraphicFramePr>
            <p:nvPr/>
          </p:nvGraphicFramePr>
          <p:xfrm>
            <a:off x="1353" y="726"/>
            <a:ext cx="378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03" r:id="rId27" imgW="309880" imgH="154940" progId="">
                    <p:embed/>
                  </p:oleObj>
                </mc:Choice>
                <mc:Fallback>
                  <p:oleObj r:id="rId27" imgW="309880" imgH="154940" progId="">
                    <p:embed/>
                    <p:pic>
                      <p:nvPicPr>
                        <p:cNvPr id="0" name="图片 3140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1353" y="726"/>
                          <a:ext cx="378" cy="2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728" name="Rectangle 34"/>
          <p:cNvSpPr/>
          <p:nvPr/>
        </p:nvSpPr>
        <p:spPr>
          <a:xfrm>
            <a:off x="2484120" y="1344930"/>
            <a:ext cx="27368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电压输入模式</a:t>
            </a:r>
          </a:p>
        </p:txBody>
      </p:sp>
      <p:sp>
        <p:nvSpPr>
          <p:cNvPr id="29729" name="Rectangle 35"/>
          <p:cNvSpPr/>
          <p:nvPr/>
        </p:nvSpPr>
        <p:spPr>
          <a:xfrm>
            <a:off x="2196783" y="768668"/>
            <a:ext cx="5040312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⑤  输入通道的增益调整</a:t>
            </a:r>
          </a:p>
        </p:txBody>
      </p:sp>
      <p:graphicFrame>
        <p:nvGraphicFramePr>
          <p:cNvPr id="28708" name="Group 36"/>
          <p:cNvGraphicFramePr>
            <a:graphicFrameLocks noGrp="1"/>
          </p:cNvGraphicFramePr>
          <p:nvPr/>
        </p:nvGraphicFramePr>
        <p:xfrm>
          <a:off x="6084570" y="5161280"/>
          <a:ext cx="4032250" cy="431800"/>
        </p:xfrm>
        <a:graphic>
          <a:graphicData uri="http://schemas.openxmlformats.org/drawingml/2006/table">
            <a:tbl>
              <a:tblPr/>
              <a:tblGrid>
                <a:gridCol w="80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k5000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722" name="Group 50"/>
          <p:cNvGraphicFramePr>
            <a:graphicFrameLocks noGrp="1"/>
          </p:cNvGraphicFramePr>
          <p:nvPr/>
        </p:nvGraphicFramePr>
        <p:xfrm>
          <a:off x="6084570" y="5593080"/>
          <a:ext cx="4032250" cy="431800"/>
        </p:xfrm>
        <a:graphic>
          <a:graphicData uri="http://schemas.openxmlformats.org/drawingml/2006/table">
            <a:tbl>
              <a:tblPr/>
              <a:tblGrid>
                <a:gridCol w="80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k6000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758" name="Rectangle 64"/>
          <p:cNvSpPr/>
          <p:nvPr/>
        </p:nvSpPr>
        <p:spPr>
          <a:xfrm>
            <a:off x="1929765" y="6024880"/>
            <a:ext cx="4233863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</a:rPr>
              <a:t>模式</a:t>
            </a: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r>
              <a:rPr lang="zh-CN" altLang="en-US" sz="2000" b="1" dirty="0">
                <a:latin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Times New Roman" panose="02020603050405020304" pitchFamily="18" charset="0"/>
              </a:rPr>
              <a:t>-10V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10V </a:t>
            </a:r>
            <a:r>
              <a:rPr lang="zh-CN" altLang="en-US" sz="2000" b="1" dirty="0">
                <a:latin typeface="Times New Roman" panose="02020603050405020304" pitchFamily="18" charset="0"/>
              </a:rPr>
              <a:t>增益</a:t>
            </a:r>
            <a:r>
              <a:rPr lang="en-US" altLang="zh-CN" sz="2000" b="1" dirty="0">
                <a:latin typeface="Times New Roman" panose="02020603050405020304" pitchFamily="18" charset="0"/>
              </a:rPr>
              <a:t>5V</a:t>
            </a: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5000</a:t>
            </a:r>
            <a:r>
              <a:rPr lang="zh-CN" altLang="en-US" sz="2000" b="1" dirty="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29759" name="Rectangle 65"/>
          <p:cNvSpPr/>
          <p:nvPr/>
        </p:nvSpPr>
        <p:spPr>
          <a:xfrm>
            <a:off x="6502400" y="6024880"/>
            <a:ext cx="4298950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</a:rPr>
              <a:t>模式</a:t>
            </a: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Times New Roman" panose="02020603050405020304" pitchFamily="18" charset="0"/>
              </a:rPr>
              <a:t>-6V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10V </a:t>
            </a:r>
            <a:r>
              <a:rPr lang="zh-CN" altLang="en-US" sz="2000" b="1" dirty="0">
                <a:latin typeface="Times New Roman" panose="02020603050405020304" pitchFamily="18" charset="0"/>
              </a:rPr>
              <a:t>增益</a:t>
            </a:r>
            <a:r>
              <a:rPr lang="en-US" altLang="zh-CN" sz="2000" b="1" dirty="0">
                <a:latin typeface="Times New Roman" panose="02020603050405020304" pitchFamily="18" charset="0"/>
              </a:rPr>
              <a:t>6V</a:t>
            </a: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6000</a:t>
            </a:r>
            <a:r>
              <a:rPr lang="zh-CN" altLang="en-US" sz="2000" b="1" dirty="0">
                <a:latin typeface="Times New Roman" panose="02020603050405020304" pitchFamily="18" charset="0"/>
              </a:rPr>
              <a:t>）   </a:t>
            </a:r>
          </a:p>
        </p:txBody>
      </p:sp>
      <p:sp>
        <p:nvSpPr>
          <p:cNvPr id="29761" name="文本框 1"/>
          <p:cNvSpPr txBox="1"/>
          <p:nvPr/>
        </p:nvSpPr>
        <p:spPr>
          <a:xfrm>
            <a:off x="5363845" y="4440555"/>
            <a:ext cx="5170488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数字量为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4000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时，对应模拟输入值。单位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mV</a:t>
            </a:r>
          </a:p>
        </p:txBody>
      </p:sp>
    </p:spTree>
  </p:cSld>
  <p:clrMapOvr>
    <a:masterClrMapping/>
  </p:clrMapOvr>
  <p:transition spd="slow" advClick="0">
    <p:wedg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30721" name="Rectangle 3"/>
          <p:cNvSpPr/>
          <p:nvPr/>
        </p:nvSpPr>
        <p:spPr>
          <a:xfrm>
            <a:off x="5200333" y="719773"/>
            <a:ext cx="2881312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CR#24</a:t>
            </a:r>
            <a:r>
              <a:rPr lang="zh-CN" altLang="en-US" b="1" dirty="0">
                <a:latin typeface="Times New Roman" panose="02020603050405020304" pitchFamily="18" charset="0"/>
              </a:rPr>
              <a:t>～</a:t>
            </a:r>
            <a:r>
              <a:rPr lang="en-US" altLang="zh-CN" b="1" dirty="0">
                <a:latin typeface="Times New Roman" panose="02020603050405020304" pitchFamily="18" charset="0"/>
              </a:rPr>
              <a:t>CR#27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30722" name="Rectangle 4"/>
          <p:cNvSpPr/>
          <p:nvPr/>
        </p:nvSpPr>
        <p:spPr>
          <a:xfrm>
            <a:off x="1960245" y="791210"/>
            <a:ext cx="27368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电流输入模式</a:t>
            </a:r>
          </a:p>
        </p:txBody>
      </p:sp>
      <p:graphicFrame>
        <p:nvGraphicFramePr>
          <p:cNvPr id="29701" name="Group 5"/>
          <p:cNvGraphicFramePr>
            <a:graphicFrameLocks noGrp="1"/>
          </p:cNvGraphicFramePr>
          <p:nvPr/>
        </p:nvGraphicFramePr>
        <p:xfrm>
          <a:off x="4697095" y="4607560"/>
          <a:ext cx="4895848" cy="431800"/>
        </p:xfrm>
        <a:graphic>
          <a:graphicData uri="http://schemas.openxmlformats.org/drawingml/2006/table">
            <a:tbl>
              <a:tblPr/>
              <a:tblGrid>
                <a:gridCol w="979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8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9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93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</a:p>
                  </a:txBody>
                  <a:tcPr marL="91453" marR="9145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</a:p>
                  </a:txBody>
                  <a:tcPr marL="91453" marR="914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K26</a:t>
                      </a:r>
                    </a:p>
                  </a:txBody>
                  <a:tcPr marL="91453" marR="914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k20000</a:t>
                      </a:r>
                    </a:p>
                  </a:txBody>
                  <a:tcPr marL="91453" marR="914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</a:t>
                      </a:r>
                    </a:p>
                  </a:txBody>
                  <a:tcPr marL="91453" marR="914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0737" name="Group 19"/>
          <p:cNvGrpSpPr/>
          <p:nvPr/>
        </p:nvGrpSpPr>
        <p:grpSpPr>
          <a:xfrm>
            <a:off x="1457008" y="1294448"/>
            <a:ext cx="5545137" cy="3887787"/>
            <a:chOff x="0" y="0"/>
            <a:chExt cx="4160" cy="2722"/>
          </a:xfrm>
        </p:grpSpPr>
        <p:graphicFrame>
          <p:nvGraphicFramePr>
            <p:cNvPr id="30738" name="Object 20"/>
            <p:cNvGraphicFramePr>
              <a:graphicFrameLocks noChangeAspect="1"/>
            </p:cNvGraphicFramePr>
            <p:nvPr/>
          </p:nvGraphicFramePr>
          <p:xfrm>
            <a:off x="1497" y="1044"/>
            <a:ext cx="188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97" r:id="rId3" imgW="118745" imgH="158750" progId="">
                    <p:embed/>
                  </p:oleObj>
                </mc:Choice>
                <mc:Fallback>
                  <p:oleObj r:id="rId3" imgW="118745" imgH="158750" progId="">
                    <p:embed/>
                    <p:pic>
                      <p:nvPicPr>
                        <p:cNvPr id="0" name="图片 313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497" y="1044"/>
                          <a:ext cx="188" cy="2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39" name="Object 21"/>
            <p:cNvGraphicFramePr>
              <a:graphicFrameLocks noChangeAspect="1"/>
            </p:cNvGraphicFramePr>
            <p:nvPr/>
          </p:nvGraphicFramePr>
          <p:xfrm>
            <a:off x="3553" y="1021"/>
            <a:ext cx="607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98" r:id="rId5" imgW="374015" imgH="193675" progId="">
                    <p:embed/>
                  </p:oleObj>
                </mc:Choice>
                <mc:Fallback>
                  <p:oleObj r:id="rId5" imgW="374015" imgH="193675" progId="">
                    <p:embed/>
                    <p:pic>
                      <p:nvPicPr>
                        <p:cNvPr id="0" name="图片 315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53" y="1021"/>
                          <a:ext cx="607" cy="3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40" name="Object 22"/>
            <p:cNvGraphicFramePr>
              <a:graphicFrameLocks noChangeAspect="1"/>
            </p:cNvGraphicFramePr>
            <p:nvPr/>
          </p:nvGraphicFramePr>
          <p:xfrm>
            <a:off x="1787" y="0"/>
            <a:ext cx="251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99" r:id="rId7" imgW="158750" imgH="145415" progId="">
                    <p:embed/>
                  </p:oleObj>
                </mc:Choice>
                <mc:Fallback>
                  <p:oleObj r:id="rId7" imgW="158750" imgH="145415" progId="">
                    <p:embed/>
                    <p:pic>
                      <p:nvPicPr>
                        <p:cNvPr id="0" name="图片 3141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787" y="0"/>
                          <a:ext cx="251" cy="26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41" name="Object 23"/>
            <p:cNvGraphicFramePr>
              <a:graphicFrameLocks noChangeAspect="1"/>
            </p:cNvGraphicFramePr>
            <p:nvPr/>
          </p:nvGraphicFramePr>
          <p:xfrm>
            <a:off x="1307" y="273"/>
            <a:ext cx="378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0" r:id="rId9" imgW="309880" imgH="154940" progId="">
                    <p:embed/>
                  </p:oleObj>
                </mc:Choice>
                <mc:Fallback>
                  <p:oleObj r:id="rId9" imgW="309880" imgH="154940" progId="">
                    <p:embed/>
                    <p:pic>
                      <p:nvPicPr>
                        <p:cNvPr id="0" name="图片 314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307" y="273"/>
                          <a:ext cx="378" cy="2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42" name="Object 24"/>
            <p:cNvGraphicFramePr>
              <a:graphicFrameLocks noChangeAspect="1"/>
            </p:cNvGraphicFramePr>
            <p:nvPr/>
          </p:nvGraphicFramePr>
          <p:xfrm>
            <a:off x="2141" y="46"/>
            <a:ext cx="117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1" r:id="rId11" imgW="934085" imgH="191770" progId="">
                    <p:embed/>
                  </p:oleObj>
                </mc:Choice>
                <mc:Fallback>
                  <p:oleObj r:id="rId11" imgW="934085" imgH="191770" progId="">
                    <p:embed/>
                    <p:pic>
                      <p:nvPicPr>
                        <p:cNvPr id="0" name="图片 3148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141" y="46"/>
                          <a:ext cx="1172" cy="2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43" name="Object 25"/>
            <p:cNvGraphicFramePr>
              <a:graphicFrameLocks noChangeAspect="1"/>
            </p:cNvGraphicFramePr>
            <p:nvPr/>
          </p:nvGraphicFramePr>
          <p:xfrm>
            <a:off x="91" y="1134"/>
            <a:ext cx="514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2" r:id="rId13" imgW="425450" imgH="154940" progId="">
                    <p:embed/>
                  </p:oleObj>
                </mc:Choice>
                <mc:Fallback>
                  <p:oleObj r:id="rId13" imgW="425450" imgH="154940" progId="">
                    <p:embed/>
                    <p:pic>
                      <p:nvPicPr>
                        <p:cNvPr id="0" name="图片 314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1" y="1134"/>
                          <a:ext cx="514" cy="21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44" name="Object 26"/>
            <p:cNvGraphicFramePr>
              <a:graphicFrameLocks noChangeAspect="1"/>
            </p:cNvGraphicFramePr>
            <p:nvPr/>
          </p:nvGraphicFramePr>
          <p:xfrm>
            <a:off x="1724" y="2269"/>
            <a:ext cx="498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3" r:id="rId15" imgW="374015" imgH="154940" progId="">
                    <p:embed/>
                  </p:oleObj>
                </mc:Choice>
                <mc:Fallback>
                  <p:oleObj r:id="rId15" imgW="374015" imgH="154940" progId="">
                    <p:embed/>
                    <p:pic>
                      <p:nvPicPr>
                        <p:cNvPr id="0" name="图片 3146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724" y="2269"/>
                          <a:ext cx="498" cy="23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45" name="Line 27"/>
            <p:cNvSpPr/>
            <p:nvPr/>
          </p:nvSpPr>
          <p:spPr>
            <a:xfrm flipV="1">
              <a:off x="1724" y="227"/>
              <a:ext cx="0" cy="249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0746" name="Line 28"/>
            <p:cNvSpPr/>
            <p:nvPr/>
          </p:nvSpPr>
          <p:spPr>
            <a:xfrm>
              <a:off x="227" y="1361"/>
              <a:ext cx="358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0747" name="Line 29"/>
            <p:cNvSpPr/>
            <p:nvPr/>
          </p:nvSpPr>
          <p:spPr>
            <a:xfrm flipV="1">
              <a:off x="500" y="363"/>
              <a:ext cx="2404" cy="19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748" name="Line 30"/>
            <p:cNvSpPr/>
            <p:nvPr/>
          </p:nvSpPr>
          <p:spPr>
            <a:xfrm>
              <a:off x="500" y="1361"/>
              <a:ext cx="0" cy="99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749" name="Line 31"/>
            <p:cNvSpPr/>
            <p:nvPr/>
          </p:nvSpPr>
          <p:spPr>
            <a:xfrm>
              <a:off x="2904" y="363"/>
              <a:ext cx="0" cy="99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30750" name="Line 32"/>
            <p:cNvSpPr/>
            <p:nvPr/>
          </p:nvSpPr>
          <p:spPr>
            <a:xfrm>
              <a:off x="500" y="2359"/>
              <a:ext cx="122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751" name="Line 33"/>
            <p:cNvSpPr/>
            <p:nvPr/>
          </p:nvSpPr>
          <p:spPr>
            <a:xfrm flipH="1">
              <a:off x="1724" y="363"/>
              <a:ext cx="11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30752" name="Object 34"/>
            <p:cNvGraphicFramePr>
              <a:graphicFrameLocks noChangeAspect="1"/>
            </p:cNvGraphicFramePr>
            <p:nvPr/>
          </p:nvGraphicFramePr>
          <p:xfrm>
            <a:off x="726" y="1134"/>
            <a:ext cx="46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4" r:id="rId17" imgW="425450" imgH="154940" progId="">
                    <p:embed/>
                  </p:oleObj>
                </mc:Choice>
                <mc:Fallback>
                  <p:oleObj r:id="rId17" imgW="425450" imgH="154940" progId="">
                    <p:embed/>
                    <p:pic>
                      <p:nvPicPr>
                        <p:cNvPr id="0" name="图片 3147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726" y="1134"/>
                          <a:ext cx="468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53" name="Line 35"/>
            <p:cNvSpPr/>
            <p:nvPr/>
          </p:nvSpPr>
          <p:spPr>
            <a:xfrm flipV="1">
              <a:off x="908" y="363"/>
              <a:ext cx="1996" cy="1996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754" name="Line 36"/>
            <p:cNvSpPr/>
            <p:nvPr/>
          </p:nvSpPr>
          <p:spPr>
            <a:xfrm>
              <a:off x="908" y="1361"/>
              <a:ext cx="0" cy="99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30755" name="Line 37"/>
            <p:cNvSpPr/>
            <p:nvPr/>
          </p:nvSpPr>
          <p:spPr>
            <a:xfrm flipH="1" flipV="1">
              <a:off x="816" y="681"/>
              <a:ext cx="1180" cy="45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756" name="Text Box 38"/>
            <p:cNvSpPr txBox="1"/>
            <p:nvPr/>
          </p:nvSpPr>
          <p:spPr>
            <a:xfrm>
              <a:off x="0" y="409"/>
              <a:ext cx="816" cy="27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模式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0757" name="Text Box 39"/>
            <p:cNvSpPr txBox="1"/>
            <p:nvPr/>
          </p:nvSpPr>
          <p:spPr>
            <a:xfrm>
              <a:off x="0" y="681"/>
              <a:ext cx="816" cy="27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模式</a:t>
              </a:r>
              <a:r>
                <a: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0758" name="Line 40"/>
            <p:cNvSpPr/>
            <p:nvPr/>
          </p:nvSpPr>
          <p:spPr>
            <a:xfrm flipH="1" flipV="1">
              <a:off x="590" y="862"/>
              <a:ext cx="1406" cy="40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30759" name="Object 41"/>
            <p:cNvGraphicFramePr>
              <a:graphicFrameLocks noChangeAspect="1"/>
            </p:cNvGraphicFramePr>
            <p:nvPr/>
          </p:nvGraphicFramePr>
          <p:xfrm>
            <a:off x="2996" y="1134"/>
            <a:ext cx="420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5" r:id="rId19" imgW="348615" imgH="154940" progId="">
                    <p:embed/>
                  </p:oleObj>
                </mc:Choice>
                <mc:Fallback>
                  <p:oleObj r:id="rId19" imgW="348615" imgH="154940" progId="">
                    <p:embed/>
                    <p:pic>
                      <p:nvPicPr>
                        <p:cNvPr id="0" name="图片 3149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2996" y="1134"/>
                          <a:ext cx="420" cy="21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60" name="Object 42"/>
            <p:cNvGraphicFramePr>
              <a:graphicFrameLocks noChangeAspect="1"/>
            </p:cNvGraphicFramePr>
            <p:nvPr/>
          </p:nvGraphicFramePr>
          <p:xfrm>
            <a:off x="1944" y="1406"/>
            <a:ext cx="342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6" r:id="rId21" imgW="285750" imgH="156210" progId="">
                    <p:embed/>
                  </p:oleObj>
                </mc:Choice>
                <mc:Fallback>
                  <p:oleObj r:id="rId21" imgW="285750" imgH="156210" progId="">
                    <p:embed/>
                    <p:pic>
                      <p:nvPicPr>
                        <p:cNvPr id="0" name="图片 3145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1944" y="1406"/>
                          <a:ext cx="342" cy="21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761" name="Rectangle 43"/>
          <p:cNvSpPr/>
          <p:nvPr/>
        </p:nvSpPr>
        <p:spPr>
          <a:xfrm>
            <a:off x="1815783" y="5399723"/>
            <a:ext cx="6696075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</a:rPr>
              <a:t>模式2： </a:t>
            </a:r>
            <a:r>
              <a:rPr lang="en-US" altLang="zh-CN" sz="2000" b="1" dirty="0">
                <a:latin typeface="Times New Roman" panose="02020603050405020304" pitchFamily="18" charset="0"/>
              </a:rPr>
              <a:t>-12mA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20mA , </a:t>
            </a:r>
            <a:r>
              <a:rPr lang="zh-CN" altLang="en-US" sz="2000" b="1" dirty="0">
                <a:latin typeface="Times New Roman" panose="02020603050405020304" pitchFamily="18" charset="0"/>
              </a:rPr>
              <a:t>增益</a:t>
            </a:r>
            <a:r>
              <a:rPr lang="en-US" altLang="zh-CN" sz="2000" b="1" dirty="0">
                <a:latin typeface="Times New Roman" panose="02020603050405020304" pitchFamily="18" charset="0"/>
              </a:rPr>
              <a:t>20mA</a:t>
            </a: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20000</a:t>
            </a:r>
            <a:r>
              <a:rPr lang="zh-CN" altLang="en-US" sz="2000" b="1" dirty="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30762" name="Rectangle 44"/>
          <p:cNvSpPr/>
          <p:nvPr/>
        </p:nvSpPr>
        <p:spPr>
          <a:xfrm>
            <a:off x="1831658" y="5930265"/>
            <a:ext cx="6519862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</a:rPr>
              <a:t>模式3：  </a:t>
            </a:r>
            <a:r>
              <a:rPr lang="en-US" altLang="zh-CN" sz="2000" b="1" dirty="0">
                <a:latin typeface="Times New Roman" panose="02020603050405020304" pitchFamily="18" charset="0"/>
              </a:rPr>
              <a:t>-20mA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20mA  </a:t>
            </a:r>
            <a:r>
              <a:rPr lang="zh-CN" altLang="en-US" sz="2000" b="1" dirty="0">
                <a:latin typeface="Times New Roman" panose="02020603050405020304" pitchFamily="18" charset="0"/>
              </a:rPr>
              <a:t>，增益</a:t>
            </a:r>
            <a:r>
              <a:rPr lang="en-US" altLang="zh-CN" sz="2000" b="1" dirty="0">
                <a:latin typeface="Times New Roman" panose="02020603050405020304" pitchFamily="18" charset="0"/>
              </a:rPr>
              <a:t>20mA</a:t>
            </a: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20000</a:t>
            </a:r>
            <a:r>
              <a:rPr lang="zh-CN" altLang="en-US" sz="2000" b="1" dirty="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30764" name="文本框 1"/>
          <p:cNvSpPr txBox="1"/>
          <p:nvPr/>
        </p:nvSpPr>
        <p:spPr>
          <a:xfrm>
            <a:off x="4839970" y="3672523"/>
            <a:ext cx="5100638" cy="395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数字量为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4000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时，对应模拟输入值。单位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uA</a:t>
            </a:r>
          </a:p>
        </p:txBody>
      </p:sp>
    </p:spTree>
  </p:cSld>
  <p:clrMapOvr>
    <a:masterClrMapping/>
  </p:clrMapOvr>
  <p:transition spd="slow" advClick="0">
    <p:wedg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31745" name="Rectangle 3"/>
          <p:cNvSpPr/>
          <p:nvPr/>
        </p:nvSpPr>
        <p:spPr>
          <a:xfrm>
            <a:off x="1333500" y="774700"/>
            <a:ext cx="804481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b="1" dirty="0">
                <a:latin typeface="Times New Roman" panose="02020603050405020304" pitchFamily="18" charset="0"/>
                <a:sym typeface="宋体" panose="02010600030101010101" pitchFamily="2" charset="-122"/>
              </a:rPr>
              <a:t>⑥  </a:t>
            </a:r>
            <a:r>
              <a:rPr lang="en-US" altLang="zh-CN" b="1" dirty="0">
                <a:latin typeface="Times New Roman" panose="02020603050405020304" pitchFamily="18" charset="0"/>
              </a:rPr>
              <a:t>CR#33 </a:t>
            </a:r>
            <a:r>
              <a:rPr lang="zh-CN" altLang="en-US" b="1" dirty="0">
                <a:latin typeface="Times New Roman" panose="02020603050405020304" pitchFamily="18" charset="0"/>
              </a:rPr>
              <a:t>恢复出厂设定设定特性微调权限</a:t>
            </a:r>
          </a:p>
        </p:txBody>
      </p:sp>
      <p:graphicFrame>
        <p:nvGraphicFramePr>
          <p:cNvPr id="30724" name="Group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901700" y="1406525"/>
          <a:ext cx="10264775" cy="1441450"/>
        </p:xfrm>
        <a:graphic>
          <a:graphicData uri="http://schemas.openxmlformats.org/drawingml/2006/table">
            <a:tbl>
              <a:tblPr/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8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9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1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05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92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119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3373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801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3055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679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b15</a:t>
                      </a:r>
                    </a:p>
                  </a:txBody>
                  <a:tcPr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b14</a:t>
                      </a: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b13</a:t>
                      </a: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b12</a:t>
                      </a: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b11</a:t>
                      </a: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b10</a:t>
                      </a: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b9</a:t>
                      </a: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b8</a:t>
                      </a: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b7</a:t>
                      </a: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b6</a:t>
                      </a: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b5</a:t>
                      </a: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b4</a:t>
                      </a: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b3</a:t>
                      </a: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b1</a:t>
                      </a: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b0</a:t>
                      </a: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保留</a:t>
                      </a:r>
                    </a:p>
                  </a:txBody>
                  <a:tcPr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CH4</a:t>
                      </a:r>
                    </a:p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CH3</a:t>
                      </a:r>
                    </a:p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CH2</a:t>
                      </a:r>
                    </a:p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CH1</a:t>
                      </a: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788" name="Text Box 46"/>
          <p:cNvSpPr txBox="1"/>
          <p:nvPr/>
        </p:nvSpPr>
        <p:spPr>
          <a:xfrm>
            <a:off x="1045845" y="2933700"/>
            <a:ext cx="9725025" cy="24612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CH1</a:t>
            </a:r>
            <a:r>
              <a:rPr lang="zh-CN" altLang="en-US" b="1" dirty="0">
                <a:latin typeface="Times New Roman" panose="02020603050405020304" pitchFamily="18" charset="0"/>
              </a:rPr>
              <a:t>通道为例，</a:t>
            </a:r>
          </a:p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b0=0</a:t>
            </a:r>
            <a:r>
              <a:rPr lang="zh-CN" altLang="en-US" b="1" dirty="0">
                <a:latin typeface="Times New Roman" panose="02020603050405020304" pitchFamily="18" charset="0"/>
              </a:rPr>
              <a:t>，允许零点及增益调整； </a:t>
            </a:r>
            <a:r>
              <a:rPr lang="en-US" altLang="zh-CN" b="1" dirty="0">
                <a:latin typeface="Times New Roman" panose="02020603050405020304" pitchFamily="18" charset="0"/>
              </a:rPr>
              <a:t>b0=1</a:t>
            </a:r>
            <a:r>
              <a:rPr lang="zh-CN" altLang="en-US" b="1" dirty="0">
                <a:latin typeface="Times New Roman" panose="02020603050405020304" pitchFamily="18" charset="0"/>
              </a:rPr>
              <a:t>，禁止零点及增益调整。</a:t>
            </a:r>
          </a:p>
          <a:p>
            <a:r>
              <a:rPr lang="en-US" altLang="zh-CN" b="1" dirty="0">
                <a:latin typeface="Times New Roman" panose="02020603050405020304" pitchFamily="18" charset="0"/>
              </a:rPr>
              <a:t>b1=0</a:t>
            </a:r>
            <a:r>
              <a:rPr lang="zh-CN" altLang="en-US" b="1" dirty="0">
                <a:latin typeface="Times New Roman" panose="02020603050405020304" pitchFamily="18" charset="0"/>
              </a:rPr>
              <a:t>，零点及增益寄存器停电保持； </a:t>
            </a:r>
          </a:p>
          <a:p>
            <a:r>
              <a:rPr lang="en-US" altLang="zh-CN" b="1" dirty="0">
                <a:latin typeface="Times New Roman" panose="02020603050405020304" pitchFamily="18" charset="0"/>
              </a:rPr>
              <a:t>b1=1</a:t>
            </a:r>
            <a:r>
              <a:rPr lang="zh-CN" altLang="en-US" b="1" dirty="0">
                <a:latin typeface="Times New Roman" panose="02020603050405020304" pitchFamily="18" charset="0"/>
              </a:rPr>
              <a:t>，零点及增益寄存器非停电保持。</a:t>
            </a:r>
          </a:p>
          <a:p>
            <a:r>
              <a:rPr lang="en-US" altLang="zh-CN" b="1" dirty="0">
                <a:latin typeface="Times New Roman" panose="02020603050405020304" pitchFamily="18" charset="0"/>
              </a:rPr>
              <a:t>b2=1</a:t>
            </a:r>
            <a:r>
              <a:rPr lang="zh-CN" altLang="en-US" b="1" dirty="0">
                <a:latin typeface="Times New Roman" panose="02020603050405020304" pitchFamily="18" charset="0"/>
              </a:rPr>
              <a:t>，所有设定值恢复出厂设定值。</a:t>
            </a:r>
          </a:p>
        </p:txBody>
      </p:sp>
      <p:graphicFrame>
        <p:nvGraphicFramePr>
          <p:cNvPr id="31789" name="Object 47"/>
          <p:cNvGraphicFramePr>
            <a:graphicFrameLocks noChangeAspect="1"/>
          </p:cNvGraphicFramePr>
          <p:nvPr/>
        </p:nvGraphicFramePr>
        <p:xfrm>
          <a:off x="4836795" y="3330575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r:id="rId4" imgW="920750" imgH="217170" progId="Equations">
                  <p:embed/>
                </p:oleObj>
              </mc:Choice>
              <mc:Fallback>
                <p:oleObj r:id="rId4" imgW="920750" imgH="217170" progId="Equations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36795" y="3330575"/>
                        <a:ext cx="9144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02635" y="9588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7.1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可编程控制器概述</a:t>
            </a:r>
            <a:endParaRPr lang="zh-CN" altLang="en-US"/>
          </a:p>
        </p:txBody>
      </p:sp>
      <p:sp>
        <p:nvSpPr>
          <p:cNvPr id="5122" name="Rectangle 2"/>
          <p:cNvSpPr/>
          <p:nvPr/>
        </p:nvSpPr>
        <p:spPr>
          <a:xfrm>
            <a:off x="1445895" y="1885315"/>
            <a:ext cx="82296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5123" name="Rectangle 4"/>
          <p:cNvSpPr/>
          <p:nvPr/>
        </p:nvSpPr>
        <p:spPr>
          <a:xfrm>
            <a:off x="1452245" y="1464628"/>
            <a:ext cx="8424863" cy="40925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德国西门子</a:t>
            </a:r>
            <a:r>
              <a:rPr lang="en-US" altLang="zh-CN" sz="2000" b="1" dirty="0">
                <a:latin typeface="Times New Roman" panose="02020603050405020304" pitchFamily="18" charset="0"/>
              </a:rPr>
              <a:t>S200 </a:t>
            </a:r>
            <a:r>
              <a:rPr lang="zh-CN" altLang="en-US" sz="2000" b="1" dirty="0">
                <a:latin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</a:rPr>
              <a:t>S300 </a:t>
            </a:r>
            <a:r>
              <a:rPr lang="zh-CN" altLang="en-US" sz="2000" b="1" dirty="0">
                <a:latin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</a:rPr>
              <a:t>S400</a:t>
            </a:r>
            <a:r>
              <a:rPr lang="zh-CN" altLang="en-US" sz="2000" b="1" dirty="0">
                <a:latin typeface="Times New Roman" panose="02020603050405020304" pitchFamily="18" charset="0"/>
              </a:rPr>
              <a:t>系列    </a:t>
            </a:r>
            <a:r>
              <a:rPr lang="en-US" altLang="zh-CN" sz="2000" b="1" dirty="0">
                <a:latin typeface="Times New Roman" panose="02020603050405020304" pitchFamily="18" charset="0"/>
              </a:rPr>
              <a:t>S7-1200  S7-1500</a:t>
            </a:r>
            <a:r>
              <a:rPr lang="zh-CN" altLang="en-US" sz="2000" b="1" dirty="0">
                <a:latin typeface="Times New Roman" panose="02020603050405020304" pitchFamily="18" charset="0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编程软件 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STEP7-MicroWINV4.0   </a:t>
            </a:r>
            <a:r>
              <a:rPr lang="zh-CN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博途</a:t>
            </a:r>
            <a:endParaRPr lang="en-US" altLang="zh-CN" sz="20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日本欧姆龙</a:t>
            </a:r>
            <a:r>
              <a:rPr lang="en-US" altLang="zh-CN" sz="2000" b="1" dirty="0">
                <a:latin typeface="Times New Roman" panose="02020603050405020304" pitchFamily="18" charset="0"/>
              </a:rPr>
              <a:t>CH200</a:t>
            </a:r>
            <a:r>
              <a:rPr lang="zh-CN" altLang="en-US" sz="2000" b="1" dirty="0">
                <a:latin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</a:rPr>
              <a:t>CP1H</a:t>
            </a:r>
            <a:r>
              <a:rPr lang="zh-CN" altLang="en-US" sz="2000" b="1" dirty="0">
                <a:latin typeface="Times New Roman" panose="02020603050405020304" pitchFamily="18" charset="0"/>
              </a:rPr>
              <a:t>、 </a:t>
            </a:r>
            <a:r>
              <a:rPr lang="en-US" altLang="zh-CN" sz="2000" b="1" dirty="0">
                <a:latin typeface="Times New Roman" panose="02020603050405020304" pitchFamily="18" charset="0"/>
              </a:rPr>
              <a:t>CP1L</a:t>
            </a:r>
            <a:r>
              <a:rPr lang="zh-CN" altLang="en-US" sz="2000" b="1" dirty="0">
                <a:latin typeface="Times New Roman" panose="02020603050405020304" pitchFamily="18" charset="0"/>
              </a:rPr>
              <a:t>系列 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编程软件</a:t>
            </a:r>
            <a:r>
              <a:rPr lang="zh-CN" altLang="en-US" sz="2000" dirty="0">
                <a:latin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CX-Programmer2.1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日本三菱</a:t>
            </a:r>
            <a:r>
              <a:rPr lang="en-US" altLang="zh-CN" sz="2000" b="1" dirty="0">
                <a:latin typeface="Times New Roman" panose="02020603050405020304" pitchFamily="18" charset="0"/>
              </a:rPr>
              <a:t>FX1N </a:t>
            </a:r>
            <a:r>
              <a:rPr lang="zh-CN" altLang="en-US" sz="2000" b="1" dirty="0">
                <a:latin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</a:rPr>
              <a:t>FX1S</a:t>
            </a:r>
            <a:r>
              <a:rPr lang="zh-CN" altLang="en-US" sz="2000" b="1" dirty="0">
                <a:latin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</a:rPr>
              <a:t>FX2N  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编程软件</a:t>
            </a:r>
            <a:r>
              <a:rPr lang="zh-CN" altLang="en-US" sz="2000" dirty="0">
                <a:latin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FXGP-WIN-C GX Developer7.0</a:t>
            </a:r>
            <a:endParaRPr lang="zh-CN" altLang="en-US" sz="20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美国罗克韦尔</a:t>
            </a:r>
            <a:r>
              <a:rPr lang="en-US" altLang="zh-CN" sz="2000" b="1" dirty="0">
                <a:latin typeface="Times New Roman" panose="02020603050405020304" pitchFamily="18" charset="0"/>
              </a:rPr>
              <a:t>AB PLC                  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编程软件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rologix500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台湾台达</a:t>
            </a:r>
            <a:r>
              <a:rPr lang="en-US" altLang="zh-CN" sz="2000" b="1" dirty="0">
                <a:latin typeface="Times New Roman" panose="02020603050405020304" pitchFamily="18" charset="0"/>
              </a:rPr>
              <a:t>PLC                         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编程软件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WPLsoft V2.11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中国无锡信捷</a:t>
            </a:r>
            <a:r>
              <a:rPr lang="en-US" altLang="zh-CN" sz="2000" b="1" dirty="0">
                <a:latin typeface="Times New Roman" panose="02020603050405020304" pitchFamily="18" charset="0"/>
              </a:rPr>
              <a:t>PLC                      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编程软件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XcpproV3.1</a:t>
            </a:r>
          </a:p>
        </p:txBody>
      </p:sp>
      <p:sp>
        <p:nvSpPr>
          <p:cNvPr id="5124" name="Rectangle 5"/>
          <p:cNvSpPr/>
          <p:nvPr/>
        </p:nvSpPr>
        <p:spPr>
          <a:xfrm>
            <a:off x="1523683" y="745490"/>
            <a:ext cx="5183187" cy="517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262699"/>
                </a:solidFill>
                <a:latin typeface="Times New Roman" panose="02020603050405020304" pitchFamily="18" charset="0"/>
              </a:rPr>
              <a:t>常用</a:t>
            </a:r>
            <a:r>
              <a:rPr lang="en-US" altLang="zh-CN" sz="2800" b="1" dirty="0">
                <a:solidFill>
                  <a:srgbClr val="262699"/>
                </a:solidFill>
                <a:latin typeface="Times New Roman" panose="02020603050405020304" pitchFamily="18" charset="0"/>
              </a:rPr>
              <a:t>PLC</a:t>
            </a:r>
            <a:r>
              <a:rPr lang="zh-CN" altLang="en-US" sz="2800" b="1" dirty="0">
                <a:solidFill>
                  <a:srgbClr val="262699"/>
                </a:solidFill>
                <a:latin typeface="Times New Roman" panose="02020603050405020304" pitchFamily="18" charset="0"/>
              </a:rPr>
              <a:t>及其系统软件</a:t>
            </a:r>
          </a:p>
        </p:txBody>
      </p:sp>
      <p:sp>
        <p:nvSpPr>
          <p:cNvPr id="5125" name="Rectangle 6"/>
          <p:cNvSpPr/>
          <p:nvPr/>
        </p:nvSpPr>
        <p:spPr>
          <a:xfrm>
            <a:off x="1381125" y="5714365"/>
            <a:ext cx="1027303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以微处理器为基础，综合计算机技术、自动控制技术和通信技术（</a:t>
            </a:r>
            <a:r>
              <a:rPr lang="en-US" altLang="zh-CN" b="1" dirty="0">
                <a:latin typeface="Times New Roman" panose="02020603050405020304" pitchFamily="18" charset="0"/>
              </a:rPr>
              <a:t>3C</a:t>
            </a:r>
            <a:r>
              <a:rPr lang="zh-CN" altLang="en-US" b="1" dirty="0">
                <a:latin typeface="Times New Roman" panose="02020603050405020304" pitchFamily="18" charset="0"/>
              </a:rPr>
              <a:t>）的一种新型工业自动控制装置。</a:t>
            </a: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delay="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32769" name="Rectangle 2"/>
          <p:cNvSpPr/>
          <p:nvPr/>
        </p:nvSpPr>
        <p:spPr>
          <a:xfrm>
            <a:off x="1704340" y="751205"/>
            <a:ext cx="4824413" cy="946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读</a:t>
            </a:r>
            <a:r>
              <a:rPr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A/D</a:t>
            </a:r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模块（</a:t>
            </a:r>
            <a:r>
              <a:rPr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FROM</a:t>
            </a:r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指令）：</a:t>
            </a:r>
          </a:p>
          <a:p>
            <a:r>
              <a:rPr lang="zh-CN" altLang="en-US" sz="2800" b="1" dirty="0">
                <a:latin typeface="Times New Roman" panose="02020603050405020304" pitchFamily="18" charset="0"/>
              </a:rPr>
              <a:t>① 读</a:t>
            </a:r>
            <a:r>
              <a:rPr lang="en-US" altLang="zh-CN" sz="2800" b="1" dirty="0">
                <a:latin typeface="Times New Roman" panose="02020603050405020304" pitchFamily="18" charset="0"/>
              </a:rPr>
              <a:t>A/D</a:t>
            </a:r>
            <a:r>
              <a:rPr lang="zh-CN" altLang="en-US" sz="2800" b="1" dirty="0">
                <a:latin typeface="Times New Roman" panose="02020603050405020304" pitchFamily="18" charset="0"/>
              </a:rPr>
              <a:t>转换结果</a:t>
            </a:r>
          </a:p>
        </p:txBody>
      </p:sp>
      <p:sp>
        <p:nvSpPr>
          <p:cNvPr id="32770" name="Rectangle 4"/>
          <p:cNvSpPr/>
          <p:nvPr/>
        </p:nvSpPr>
        <p:spPr>
          <a:xfrm>
            <a:off x="1991678" y="1832293"/>
            <a:ext cx="2881312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CR#6-CR#9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32771" name="Rectangle 5"/>
          <p:cNvSpPr/>
          <p:nvPr/>
        </p:nvSpPr>
        <p:spPr>
          <a:xfrm>
            <a:off x="5017453" y="1832293"/>
            <a:ext cx="2881312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CH1-CH4</a:t>
            </a:r>
            <a:r>
              <a:rPr lang="zh-CN" altLang="en-US" b="1" dirty="0">
                <a:latin typeface="Times New Roman" panose="02020603050405020304" pitchFamily="18" charset="0"/>
              </a:rPr>
              <a:t>平均值</a:t>
            </a:r>
          </a:p>
        </p:txBody>
      </p:sp>
      <p:graphicFrame>
        <p:nvGraphicFramePr>
          <p:cNvPr id="31750" name="Group 6"/>
          <p:cNvGraphicFramePr>
            <a:graphicFrameLocks noGrp="1"/>
          </p:cNvGraphicFramePr>
          <p:nvPr/>
        </p:nvGraphicFramePr>
        <p:xfrm>
          <a:off x="2207578" y="2551430"/>
          <a:ext cx="5041899" cy="431800"/>
        </p:xfrm>
        <a:graphic>
          <a:graphicData uri="http://schemas.openxmlformats.org/drawingml/2006/table">
            <a:tbl>
              <a:tblPr/>
              <a:tblGrid>
                <a:gridCol w="1008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98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0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FROM</a:t>
                      </a:r>
                    </a:p>
                  </a:txBody>
                  <a:tcPr marL="91451" marR="914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</a:p>
                  </a:txBody>
                  <a:tcPr marL="91451" marR="914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K6</a:t>
                      </a:r>
                    </a:p>
                  </a:txBody>
                  <a:tcPr marL="91451" marR="914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D10</a:t>
                      </a:r>
                    </a:p>
                  </a:txBody>
                  <a:tcPr marL="91451" marR="914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K4</a:t>
                      </a:r>
                    </a:p>
                  </a:txBody>
                  <a:tcPr marL="91451" marR="914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786" name="Rectangle 20"/>
          <p:cNvSpPr/>
          <p:nvPr/>
        </p:nvSpPr>
        <p:spPr>
          <a:xfrm>
            <a:off x="2064703" y="3200718"/>
            <a:ext cx="2881312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CR#12-CR#15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32787" name="Rectangle 21"/>
          <p:cNvSpPr/>
          <p:nvPr/>
        </p:nvSpPr>
        <p:spPr>
          <a:xfrm>
            <a:off x="5015865" y="3200718"/>
            <a:ext cx="2881313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CH1-CH4</a:t>
            </a:r>
            <a:r>
              <a:rPr lang="zh-CN" altLang="en-US" b="1" dirty="0">
                <a:latin typeface="Times New Roman" panose="02020603050405020304" pitchFamily="18" charset="0"/>
              </a:rPr>
              <a:t>当前值</a:t>
            </a:r>
          </a:p>
        </p:txBody>
      </p:sp>
      <p:graphicFrame>
        <p:nvGraphicFramePr>
          <p:cNvPr id="31766" name="Group 22"/>
          <p:cNvGraphicFramePr>
            <a:graphicFrameLocks noGrp="1"/>
          </p:cNvGraphicFramePr>
          <p:nvPr/>
        </p:nvGraphicFramePr>
        <p:xfrm>
          <a:off x="2207578" y="3919855"/>
          <a:ext cx="5113338" cy="431800"/>
        </p:xfrm>
        <a:graphic>
          <a:graphicData uri="http://schemas.openxmlformats.org/drawingml/2006/table">
            <a:tbl>
              <a:tblPr/>
              <a:tblGrid>
                <a:gridCol w="1022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2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4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2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2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FROM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802" name="Rectangle 36"/>
          <p:cNvSpPr/>
          <p:nvPr/>
        </p:nvSpPr>
        <p:spPr>
          <a:xfrm>
            <a:off x="1920240" y="4661218"/>
            <a:ext cx="2663825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</a:rPr>
              <a:t>② 读错误信息</a:t>
            </a:r>
          </a:p>
        </p:txBody>
      </p:sp>
      <p:sp>
        <p:nvSpPr>
          <p:cNvPr id="32803" name="Rectangle 37"/>
          <p:cNvSpPr/>
          <p:nvPr/>
        </p:nvSpPr>
        <p:spPr>
          <a:xfrm>
            <a:off x="2064703" y="5359718"/>
            <a:ext cx="1871662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CR#30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31782" name="Group 38"/>
          <p:cNvGraphicFramePr>
            <a:graphicFrameLocks noGrp="1"/>
          </p:cNvGraphicFramePr>
          <p:nvPr/>
        </p:nvGraphicFramePr>
        <p:xfrm>
          <a:off x="2207578" y="6009005"/>
          <a:ext cx="5184775" cy="431800"/>
        </p:xfrm>
        <a:graphic>
          <a:graphicData uri="http://schemas.openxmlformats.org/drawingml/2006/table">
            <a:tbl>
              <a:tblPr/>
              <a:tblGrid>
                <a:gridCol w="1036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6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65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FROM</a:t>
                      </a:r>
                    </a:p>
                  </a:txBody>
                  <a:tcPr marL="91430" marR="914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</a:p>
                  </a:txBody>
                  <a:tcPr marL="91430" marR="914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K30</a:t>
                      </a:r>
                    </a:p>
                  </a:txBody>
                  <a:tcPr marL="91430" marR="914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D30</a:t>
                      </a:r>
                    </a:p>
                  </a:txBody>
                  <a:tcPr marL="91430" marR="914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marL="91430" marR="914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818" name="右箭头 1"/>
          <p:cNvSpPr/>
          <p:nvPr/>
        </p:nvSpPr>
        <p:spPr>
          <a:xfrm>
            <a:off x="4753928" y="2713355"/>
            <a:ext cx="523875" cy="103188"/>
          </a:xfrm>
          <a:prstGeom prst="rightArrow">
            <a:avLst>
              <a:gd name="adj1" fmla="val 50000"/>
              <a:gd name="adj2" fmla="val 491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32819" name="右箭头 2"/>
          <p:cNvSpPr/>
          <p:nvPr/>
        </p:nvSpPr>
        <p:spPr>
          <a:xfrm>
            <a:off x="4872990" y="4029393"/>
            <a:ext cx="430213" cy="119062"/>
          </a:xfrm>
          <a:prstGeom prst="rightArrow">
            <a:avLst>
              <a:gd name="adj1" fmla="val 50000"/>
              <a:gd name="adj2" fmla="val 4981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32820" name="右箭头 3"/>
          <p:cNvSpPr/>
          <p:nvPr/>
        </p:nvSpPr>
        <p:spPr>
          <a:xfrm>
            <a:off x="4965065" y="6175693"/>
            <a:ext cx="338138" cy="120650"/>
          </a:xfrm>
          <a:prstGeom prst="rightArrow">
            <a:avLst>
              <a:gd name="adj1" fmla="val 50000"/>
              <a:gd name="adj2" fmla="val 50213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857615" y="2332355"/>
          <a:ext cx="2110740" cy="2110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" r:id="rId3" imgW="862965" imgH="862965" progId="Equation.KSEE3">
                  <p:embed/>
                </p:oleObj>
              </mc:Choice>
              <mc:Fallback>
                <p:oleObj r:id="rId3" imgW="862965" imgH="8629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57615" y="2332355"/>
                        <a:ext cx="2110740" cy="2110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33793" name="Rectangle 3"/>
          <p:cNvSpPr/>
          <p:nvPr/>
        </p:nvSpPr>
        <p:spPr>
          <a:xfrm>
            <a:off x="1305243" y="925513"/>
            <a:ext cx="3097212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CR#30  </a:t>
            </a:r>
            <a:r>
              <a:rPr lang="zh-CN" altLang="en-US" b="1" dirty="0">
                <a:latin typeface="Times New Roman" panose="02020603050405020304" pitchFamily="18" charset="0"/>
              </a:rPr>
              <a:t>错误状态</a:t>
            </a:r>
          </a:p>
        </p:txBody>
      </p:sp>
      <p:graphicFrame>
        <p:nvGraphicFramePr>
          <p:cNvPr id="32772" name="Group 4"/>
          <p:cNvGraphicFramePr>
            <a:graphicFrameLocks noGrp="1"/>
          </p:cNvGraphicFramePr>
          <p:nvPr/>
        </p:nvGraphicFramePr>
        <p:xfrm>
          <a:off x="1233805" y="1789113"/>
          <a:ext cx="8569325" cy="3910013"/>
        </p:xfrm>
        <a:graphic>
          <a:graphicData uri="http://schemas.openxmlformats.org/drawingml/2006/table">
            <a:tbl>
              <a:tblPr/>
              <a:tblGrid>
                <a:gridCol w="1223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0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错误状态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内容值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B15-b8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b7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b6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b5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b4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b3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b1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3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电压异常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3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刻度超过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模式设定错误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k4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9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零点增益错误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k8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3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硬件故障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k16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3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变化值异常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k32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平均次数设定错误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k64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指令错误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k128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34817" name="Rectangle 3"/>
          <p:cNvSpPr/>
          <p:nvPr/>
        </p:nvSpPr>
        <p:spPr>
          <a:xfrm>
            <a:off x="660400" y="683895"/>
            <a:ext cx="23050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应用举例</a:t>
            </a:r>
            <a:r>
              <a:rPr lang="en-US" altLang="zh-CN" b="1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4818" name="Rectangle 4"/>
          <p:cNvSpPr/>
          <p:nvPr/>
        </p:nvSpPr>
        <p:spPr>
          <a:xfrm>
            <a:off x="638810" y="1141095"/>
            <a:ext cx="10798810" cy="16300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</a:rPr>
              <a:t>A/D</a:t>
            </a:r>
            <a:r>
              <a:rPr lang="zh-CN" altLang="en-US" sz="2400" b="1" dirty="0">
                <a:latin typeface="Times New Roman" panose="02020603050405020304" pitchFamily="18" charset="0"/>
              </a:rPr>
              <a:t>模块安装在</a:t>
            </a:r>
            <a:r>
              <a:rPr lang="en-US" altLang="zh-CN" sz="2400" b="1" dirty="0">
                <a:latin typeface="Times New Roman" panose="02020603050405020304" pitchFamily="18" charset="0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</a:rPr>
              <a:t>号插槽，</a:t>
            </a:r>
            <a:r>
              <a:rPr lang="zh-CN" altLang="en-US" b="1" dirty="0">
                <a:latin typeface="Times New Roman" panose="02020603050405020304" pitchFamily="18" charset="0"/>
              </a:rPr>
              <a:t>电</a:t>
            </a:r>
            <a:r>
              <a:rPr lang="zh-CN" altLang="en-US" sz="2400" b="1" dirty="0">
                <a:latin typeface="Times New Roman" panose="02020603050405020304" pitchFamily="18" charset="0"/>
              </a:rPr>
              <a:t>流测量，测量范围</a:t>
            </a:r>
            <a:r>
              <a:rPr lang="en-US" altLang="zh-CN" sz="2400" b="1" dirty="0">
                <a:latin typeface="Times New Roman" panose="02020603050405020304" pitchFamily="18" charset="0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</a:rPr>
              <a:t>～</a:t>
            </a:r>
            <a:r>
              <a:rPr lang="en-US" altLang="zh-CN" sz="2400" b="1" dirty="0">
                <a:latin typeface="Times New Roman" panose="02020603050405020304" pitchFamily="18" charset="0"/>
              </a:rPr>
              <a:t>20mA</a:t>
            </a:r>
            <a:r>
              <a:rPr lang="zh-CN" altLang="en-US" sz="2400" b="1" dirty="0">
                <a:latin typeface="Times New Roman" panose="02020603050405020304" pitchFamily="18" charset="0"/>
              </a:rPr>
              <a:t>（模式</a:t>
            </a:r>
            <a:r>
              <a:rPr lang="en-US" altLang="zh-CN" sz="2400" b="1" dirty="0">
                <a:latin typeface="Times New Roman" panose="02020603050405020304" pitchFamily="18" charset="0"/>
              </a:rPr>
              <a:t>3CR#1</a:t>
            </a:r>
            <a:r>
              <a:rPr lang="zh-CN" altLang="en-US" sz="2400" b="1" dirty="0">
                <a:latin typeface="Times New Roman" panose="02020603050405020304" pitchFamily="18" charset="0"/>
              </a:rPr>
              <a:t>）</a:t>
            </a:r>
            <a:r>
              <a:rPr lang="en-US" altLang="zh-CN" sz="2400" b="1" dirty="0">
                <a:latin typeface="Times New Roman" panose="02020603050405020304" pitchFamily="18" charset="0"/>
              </a:rPr>
              <a:t>,CH1</a:t>
            </a:r>
            <a:r>
              <a:rPr lang="zh-CN" altLang="en-US" sz="2400" b="1" dirty="0">
                <a:latin typeface="Times New Roman" panose="02020603050405020304" pitchFamily="18" charset="0"/>
              </a:rPr>
              <a:t>输入，对应数字量为</a:t>
            </a:r>
            <a:r>
              <a:rPr lang="en-US" altLang="zh-CN" sz="2400" b="1" dirty="0">
                <a:latin typeface="Times New Roman" panose="02020603050405020304" pitchFamily="18" charset="0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</a:rPr>
              <a:t>～</a:t>
            </a:r>
            <a:r>
              <a:rPr lang="en-US" altLang="zh-CN" sz="2400" b="1" dirty="0">
                <a:latin typeface="Times New Roman" panose="02020603050405020304" pitchFamily="18" charset="0"/>
              </a:rPr>
              <a:t>4000</a:t>
            </a:r>
            <a:r>
              <a:rPr lang="zh-CN" altLang="en-US" sz="2400" b="1" dirty="0">
                <a:latin typeface="Times New Roman" panose="02020603050405020304" pitchFamily="18" charset="0"/>
              </a:rPr>
              <a:t>。采样次数为</a:t>
            </a:r>
            <a:r>
              <a:rPr lang="en-US" altLang="zh-CN" sz="2400" b="1" dirty="0">
                <a:latin typeface="Times New Roman" panose="02020603050405020304" pitchFamily="18" charset="0"/>
              </a:rPr>
              <a:t>10</a:t>
            </a:r>
            <a:r>
              <a:rPr lang="zh-CN" altLang="en-US" sz="2400" b="1" dirty="0">
                <a:latin typeface="Times New Roman" panose="02020603050405020304" pitchFamily="18" charset="0"/>
              </a:rPr>
              <a:t>送</a:t>
            </a:r>
            <a:r>
              <a:rPr lang="en-US" altLang="zh-CN" sz="2400" b="1" dirty="0">
                <a:latin typeface="Times New Roman" panose="02020603050405020304" pitchFamily="18" charset="0"/>
              </a:rPr>
              <a:t>A/D</a:t>
            </a:r>
            <a:r>
              <a:rPr lang="zh-CN" altLang="en-US" sz="2400" b="1" dirty="0">
                <a:latin typeface="Times New Roman" panose="02020603050405020304" pitchFamily="18" charset="0"/>
              </a:rPr>
              <a:t>的</a:t>
            </a:r>
            <a:r>
              <a:rPr lang="en-US" altLang="zh-CN" sz="2400" b="1" dirty="0">
                <a:latin typeface="Times New Roman" panose="02020603050405020304" pitchFamily="18" charset="0"/>
              </a:rPr>
              <a:t>CR#2</a:t>
            </a:r>
            <a:r>
              <a:rPr lang="zh-CN" altLang="en-US" sz="2400" b="1" dirty="0">
                <a:latin typeface="Times New Roman" panose="02020603050405020304" pitchFamily="18" charset="0"/>
              </a:rPr>
              <a:t>，读</a:t>
            </a:r>
            <a:r>
              <a:rPr lang="en-US" altLang="zh-CN" sz="2400" b="1" dirty="0">
                <a:latin typeface="Times New Roman" panose="02020603050405020304" pitchFamily="18" charset="0"/>
              </a:rPr>
              <a:t>A/D</a:t>
            </a:r>
            <a:r>
              <a:rPr lang="zh-CN" altLang="en-US" sz="2400" b="1" dirty="0">
                <a:latin typeface="Times New Roman" panose="02020603050405020304" pitchFamily="18" charset="0"/>
              </a:rPr>
              <a:t>的</a:t>
            </a:r>
            <a:r>
              <a:rPr lang="en-US" altLang="zh-CN" sz="2400" b="1" dirty="0">
                <a:latin typeface="Times New Roman" panose="02020603050405020304" pitchFamily="18" charset="0"/>
              </a:rPr>
              <a:t>CR#6</a:t>
            </a:r>
            <a:r>
              <a:rPr lang="zh-CN" altLang="en-US" sz="2400" b="1" dirty="0">
                <a:latin typeface="Times New Roman" panose="02020603050405020304" pitchFamily="18" charset="0"/>
              </a:rPr>
              <a:t>中的平均值到</a:t>
            </a:r>
            <a:r>
              <a:rPr lang="en-US" altLang="zh-CN" sz="2400" b="1" dirty="0">
                <a:latin typeface="Times New Roman" panose="02020603050405020304" pitchFamily="18" charset="0"/>
              </a:rPr>
              <a:t>D40</a:t>
            </a:r>
            <a:r>
              <a:rPr lang="zh-CN" altLang="en-US" sz="2400" b="1" dirty="0">
                <a:latin typeface="Times New Roman" panose="02020603050405020304" pitchFamily="18" charset="0"/>
              </a:rPr>
              <a:t>，读</a:t>
            </a:r>
            <a:r>
              <a:rPr lang="en-US" altLang="zh-CN" sz="2400" b="1" dirty="0">
                <a:latin typeface="Times New Roman" panose="02020603050405020304" pitchFamily="18" charset="0"/>
              </a:rPr>
              <a:t>A/D</a:t>
            </a:r>
            <a:r>
              <a:rPr lang="zh-CN" altLang="en-US" sz="2400" b="1" dirty="0">
                <a:latin typeface="Times New Roman" panose="02020603050405020304" pitchFamily="18" charset="0"/>
              </a:rPr>
              <a:t>的</a:t>
            </a:r>
            <a:r>
              <a:rPr lang="en-US" altLang="zh-CN" sz="2400" b="1" dirty="0">
                <a:latin typeface="Times New Roman" panose="02020603050405020304" pitchFamily="18" charset="0"/>
              </a:rPr>
              <a:t>CR#12</a:t>
            </a:r>
            <a:r>
              <a:rPr lang="zh-CN" altLang="en-US" sz="2400" b="1" dirty="0">
                <a:latin typeface="Times New Roman" panose="02020603050405020304" pitchFamily="18" charset="0"/>
              </a:rPr>
              <a:t>当前值到</a:t>
            </a:r>
            <a:r>
              <a:rPr lang="en-US" altLang="zh-CN" sz="2400" b="1" dirty="0">
                <a:latin typeface="Times New Roman" panose="02020603050405020304" pitchFamily="18" charset="0"/>
              </a:rPr>
              <a:t>D50</a:t>
            </a:r>
            <a:r>
              <a:rPr lang="zh-CN" altLang="en-US" sz="2400" b="1" dirty="0">
                <a:latin typeface="Times New Roman" panose="02020603050405020304" pitchFamily="18" charset="0"/>
              </a:rPr>
              <a:t>。运算后电流平均值存储在</a:t>
            </a:r>
            <a:r>
              <a:rPr lang="en-US" altLang="zh-CN" sz="2400" b="1" dirty="0">
                <a:latin typeface="Times New Roman" panose="02020603050405020304" pitchFamily="18" charset="0"/>
              </a:rPr>
              <a:t>D0</a:t>
            </a:r>
            <a:r>
              <a:rPr lang="zh-CN" altLang="en-US" sz="2400" b="1" dirty="0">
                <a:latin typeface="Times New Roman" panose="02020603050405020304" pitchFamily="18" charset="0"/>
              </a:rPr>
              <a:t>寄存器中。</a:t>
            </a:r>
          </a:p>
        </p:txBody>
      </p:sp>
      <p:sp>
        <p:nvSpPr>
          <p:cNvPr id="34819" name="Line 5"/>
          <p:cNvSpPr/>
          <p:nvPr/>
        </p:nvSpPr>
        <p:spPr>
          <a:xfrm>
            <a:off x="856298" y="2709863"/>
            <a:ext cx="0" cy="374491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20" name="Line 6"/>
          <p:cNvSpPr/>
          <p:nvPr/>
        </p:nvSpPr>
        <p:spPr>
          <a:xfrm>
            <a:off x="6329998" y="2782888"/>
            <a:ext cx="0" cy="374491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21" name="Line 7"/>
          <p:cNvSpPr/>
          <p:nvPr/>
        </p:nvSpPr>
        <p:spPr>
          <a:xfrm>
            <a:off x="1216660" y="2854325"/>
            <a:ext cx="0" cy="2889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22" name="Line 8"/>
          <p:cNvSpPr/>
          <p:nvPr/>
        </p:nvSpPr>
        <p:spPr>
          <a:xfrm>
            <a:off x="1289685" y="2854325"/>
            <a:ext cx="0" cy="2889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23" name="Line 9"/>
          <p:cNvSpPr/>
          <p:nvPr/>
        </p:nvSpPr>
        <p:spPr>
          <a:xfrm>
            <a:off x="856298" y="2998788"/>
            <a:ext cx="360362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24" name="Line 10"/>
          <p:cNvSpPr/>
          <p:nvPr/>
        </p:nvSpPr>
        <p:spPr>
          <a:xfrm>
            <a:off x="1289685" y="2998788"/>
            <a:ext cx="576263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33803" name="Group 11"/>
          <p:cNvGraphicFramePr>
            <a:graphicFrameLocks noGrp="1"/>
          </p:cNvGraphicFramePr>
          <p:nvPr/>
        </p:nvGraphicFramePr>
        <p:xfrm>
          <a:off x="1865948" y="2782888"/>
          <a:ext cx="4032250" cy="431800"/>
        </p:xfrm>
        <a:graphic>
          <a:graphicData uri="http://schemas.openxmlformats.org/drawingml/2006/table">
            <a:tbl>
              <a:tblPr/>
              <a:tblGrid>
                <a:gridCol w="80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839" name="Text Box 25"/>
          <p:cNvSpPr txBox="1"/>
          <p:nvPr/>
        </p:nvSpPr>
        <p:spPr>
          <a:xfrm>
            <a:off x="853123" y="3106738"/>
            <a:ext cx="1011237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Times New Roman" panose="02020603050405020304" pitchFamily="18" charset="0"/>
              </a:rPr>
              <a:t>M1002</a:t>
            </a:r>
          </a:p>
        </p:txBody>
      </p:sp>
      <p:sp>
        <p:nvSpPr>
          <p:cNvPr id="34840" name="Line 26"/>
          <p:cNvSpPr/>
          <p:nvPr/>
        </p:nvSpPr>
        <p:spPr>
          <a:xfrm>
            <a:off x="5898198" y="2998788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41" name="Line 27"/>
          <p:cNvSpPr/>
          <p:nvPr/>
        </p:nvSpPr>
        <p:spPr>
          <a:xfrm flipH="1">
            <a:off x="1432560" y="2998788"/>
            <a:ext cx="1588" cy="331311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33820" name="Group 28"/>
          <p:cNvGraphicFramePr>
            <a:graphicFrameLocks noGrp="1"/>
          </p:cNvGraphicFramePr>
          <p:nvPr/>
        </p:nvGraphicFramePr>
        <p:xfrm>
          <a:off x="1865948" y="3575050"/>
          <a:ext cx="4032250" cy="431800"/>
        </p:xfrm>
        <a:graphic>
          <a:graphicData uri="http://schemas.openxmlformats.org/drawingml/2006/table">
            <a:tbl>
              <a:tblPr/>
              <a:tblGrid>
                <a:gridCol w="80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856" name="Line 42"/>
          <p:cNvSpPr/>
          <p:nvPr/>
        </p:nvSpPr>
        <p:spPr>
          <a:xfrm>
            <a:off x="5898198" y="3790950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57" name="Line 43"/>
          <p:cNvSpPr/>
          <p:nvPr/>
        </p:nvSpPr>
        <p:spPr>
          <a:xfrm>
            <a:off x="1434148" y="3790950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33836" name="Group 44"/>
          <p:cNvGraphicFramePr>
            <a:graphicFrameLocks noGrp="1"/>
          </p:cNvGraphicFramePr>
          <p:nvPr/>
        </p:nvGraphicFramePr>
        <p:xfrm>
          <a:off x="1794510" y="4438650"/>
          <a:ext cx="4103690" cy="431800"/>
        </p:xfrm>
        <a:graphic>
          <a:graphicData uri="http://schemas.openxmlformats.org/drawingml/2006/table">
            <a:tbl>
              <a:tblPr/>
              <a:tblGrid>
                <a:gridCol w="1006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FROM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872" name="Line 58"/>
          <p:cNvSpPr/>
          <p:nvPr/>
        </p:nvSpPr>
        <p:spPr>
          <a:xfrm>
            <a:off x="1434148" y="4654550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73" name="Line 59"/>
          <p:cNvSpPr/>
          <p:nvPr/>
        </p:nvSpPr>
        <p:spPr>
          <a:xfrm>
            <a:off x="5898198" y="4654550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33852" name="Group 60"/>
          <p:cNvGraphicFramePr>
            <a:graphicFrameLocks noGrp="1"/>
          </p:cNvGraphicFramePr>
          <p:nvPr/>
        </p:nvGraphicFramePr>
        <p:xfrm>
          <a:off x="1865948" y="5303838"/>
          <a:ext cx="4032250" cy="431800"/>
        </p:xfrm>
        <a:graphic>
          <a:graphicData uri="http://schemas.openxmlformats.org/drawingml/2006/table">
            <a:tbl>
              <a:tblPr/>
              <a:tblGrid>
                <a:gridCol w="935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FROM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888" name="Line 74"/>
          <p:cNvSpPr/>
          <p:nvPr/>
        </p:nvSpPr>
        <p:spPr>
          <a:xfrm>
            <a:off x="1434148" y="5519738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89" name="Line 75"/>
          <p:cNvSpPr/>
          <p:nvPr/>
        </p:nvSpPr>
        <p:spPr>
          <a:xfrm>
            <a:off x="5898198" y="5519738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90" name="Text Box 76"/>
          <p:cNvSpPr txBox="1"/>
          <p:nvPr/>
        </p:nvSpPr>
        <p:spPr>
          <a:xfrm>
            <a:off x="6472873" y="2738438"/>
            <a:ext cx="2160587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Times New Roman" panose="02020603050405020304" pitchFamily="18" charset="0"/>
              </a:rPr>
              <a:t>CH1</a:t>
            </a:r>
            <a:r>
              <a:rPr lang="zh-CN" altLang="en-US" sz="2000" b="1" dirty="0">
                <a:latin typeface="Times New Roman" panose="02020603050405020304" pitchFamily="18" charset="0"/>
              </a:rPr>
              <a:t>模式</a:t>
            </a:r>
            <a:r>
              <a:rPr lang="en-US" altLang="zh-CN" sz="2000" b="1" dirty="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4891" name="Text Box 77"/>
          <p:cNvSpPr txBox="1"/>
          <p:nvPr/>
        </p:nvSpPr>
        <p:spPr>
          <a:xfrm>
            <a:off x="6474460" y="3503613"/>
            <a:ext cx="2449513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Times New Roman" panose="02020603050405020304" pitchFamily="18" charset="0"/>
              </a:rPr>
              <a:t>CH1</a:t>
            </a:r>
            <a:r>
              <a:rPr lang="zh-CN" altLang="en-US" sz="2000" b="1" dirty="0">
                <a:latin typeface="Times New Roman" panose="02020603050405020304" pitchFamily="18" charset="0"/>
              </a:rPr>
              <a:t>平均次数</a:t>
            </a:r>
            <a:r>
              <a:rPr lang="en-US" altLang="zh-CN" sz="2000" b="1" dirty="0">
                <a:latin typeface="Times New Roman" panose="02020603050405020304" pitchFamily="18" charset="0"/>
              </a:rPr>
              <a:t>10</a:t>
            </a:r>
            <a:r>
              <a:rPr lang="zh-CN" altLang="en-US" sz="2000" b="1" dirty="0">
                <a:latin typeface="Times New Roman" panose="02020603050405020304" pitchFamily="18" charset="0"/>
              </a:rPr>
              <a:t>次</a:t>
            </a:r>
          </a:p>
        </p:txBody>
      </p:sp>
      <p:sp>
        <p:nvSpPr>
          <p:cNvPr id="34892" name="Text Box 78"/>
          <p:cNvSpPr txBox="1"/>
          <p:nvPr/>
        </p:nvSpPr>
        <p:spPr>
          <a:xfrm>
            <a:off x="6474460" y="4511675"/>
            <a:ext cx="2449513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读平均值到</a:t>
            </a:r>
            <a:r>
              <a:rPr lang="en-US" altLang="zh-CN" sz="2000" b="1" dirty="0">
                <a:latin typeface="Times New Roman" panose="02020603050405020304" pitchFamily="18" charset="0"/>
              </a:rPr>
              <a:t>D40</a:t>
            </a:r>
          </a:p>
        </p:txBody>
      </p:sp>
      <p:sp>
        <p:nvSpPr>
          <p:cNvPr id="34893" name="Text Box 79"/>
          <p:cNvSpPr txBox="1"/>
          <p:nvPr/>
        </p:nvSpPr>
        <p:spPr>
          <a:xfrm>
            <a:off x="6474460" y="5303838"/>
            <a:ext cx="2449513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读现在值到</a:t>
            </a:r>
            <a:r>
              <a:rPr lang="en-US" altLang="zh-CN" sz="2000" b="1" dirty="0">
                <a:latin typeface="Times New Roman" panose="02020603050405020304" pitchFamily="18" charset="0"/>
              </a:rPr>
              <a:t>D50</a:t>
            </a:r>
          </a:p>
        </p:txBody>
      </p:sp>
      <p:sp>
        <p:nvSpPr>
          <p:cNvPr id="34894" name="Line 80"/>
          <p:cNvSpPr/>
          <p:nvPr/>
        </p:nvSpPr>
        <p:spPr>
          <a:xfrm>
            <a:off x="1432560" y="6311900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95" name="Line 81"/>
          <p:cNvSpPr/>
          <p:nvPr/>
        </p:nvSpPr>
        <p:spPr>
          <a:xfrm>
            <a:off x="4745673" y="6311900"/>
            <a:ext cx="158273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4896" name="组合 1"/>
          <p:cNvGrpSpPr/>
          <p:nvPr/>
        </p:nvGrpSpPr>
        <p:grpSpPr>
          <a:xfrm>
            <a:off x="1864360" y="6096000"/>
            <a:ext cx="2881313" cy="431800"/>
            <a:chOff x="1619250" y="5805488"/>
            <a:chExt cx="2881313" cy="431800"/>
          </a:xfrm>
        </p:grpSpPr>
        <p:sp>
          <p:nvSpPr>
            <p:cNvPr id="34897" name="Rectangle 83"/>
            <p:cNvSpPr/>
            <p:nvPr/>
          </p:nvSpPr>
          <p:spPr>
            <a:xfrm>
              <a:off x="1619250" y="5805488"/>
              <a:ext cx="720725" cy="43180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DIV</a:t>
              </a:r>
            </a:p>
          </p:txBody>
        </p:sp>
        <p:sp>
          <p:nvSpPr>
            <p:cNvPr id="34898" name="Rectangle 84"/>
            <p:cNvSpPr/>
            <p:nvPr/>
          </p:nvSpPr>
          <p:spPr>
            <a:xfrm>
              <a:off x="2339975" y="5805488"/>
              <a:ext cx="720725" cy="43180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D40</a:t>
              </a:r>
            </a:p>
          </p:txBody>
        </p:sp>
        <p:sp>
          <p:nvSpPr>
            <p:cNvPr id="34899" name="Rectangle 85"/>
            <p:cNvSpPr/>
            <p:nvPr/>
          </p:nvSpPr>
          <p:spPr>
            <a:xfrm>
              <a:off x="3059113" y="5805488"/>
              <a:ext cx="720725" cy="43180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K200</a:t>
              </a:r>
            </a:p>
          </p:txBody>
        </p:sp>
        <p:sp>
          <p:nvSpPr>
            <p:cNvPr id="34900" name="Rectangle 86"/>
            <p:cNvSpPr/>
            <p:nvPr/>
          </p:nvSpPr>
          <p:spPr>
            <a:xfrm>
              <a:off x="3779838" y="5805488"/>
              <a:ext cx="720725" cy="43180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D0</a:t>
              </a:r>
            </a:p>
          </p:txBody>
        </p:sp>
      </p:grpSp>
      <p:sp>
        <p:nvSpPr>
          <p:cNvPr id="34901" name="Text Box 87"/>
          <p:cNvSpPr txBox="1"/>
          <p:nvPr/>
        </p:nvSpPr>
        <p:spPr>
          <a:xfrm>
            <a:off x="6545898" y="6096000"/>
            <a:ext cx="244951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Times New Roman" panose="02020603050405020304" pitchFamily="18" charset="0"/>
              </a:rPr>
              <a:t>D0</a:t>
            </a:r>
            <a:r>
              <a:rPr lang="zh-CN" altLang="en-US" sz="2000" b="1" dirty="0">
                <a:latin typeface="Times New Roman" panose="02020603050405020304" pitchFamily="18" charset="0"/>
              </a:rPr>
              <a:t>实测电流值</a:t>
            </a:r>
          </a:p>
        </p:txBody>
      </p:sp>
      <p:sp>
        <p:nvSpPr>
          <p:cNvPr id="34902" name="AutoShape 88"/>
          <p:cNvSpPr/>
          <p:nvPr/>
        </p:nvSpPr>
        <p:spPr>
          <a:xfrm flipH="1">
            <a:off x="3723323" y="2586038"/>
            <a:ext cx="992187" cy="76200"/>
          </a:xfrm>
          <a:prstGeom prst="rightArrow">
            <a:avLst>
              <a:gd name="adj1" fmla="val 50000"/>
              <a:gd name="adj2" fmla="val 310148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4903" name="AutoShape 89"/>
          <p:cNvSpPr/>
          <p:nvPr/>
        </p:nvSpPr>
        <p:spPr>
          <a:xfrm>
            <a:off x="3747135" y="5051425"/>
            <a:ext cx="998538" cy="109538"/>
          </a:xfrm>
          <a:prstGeom prst="rightArrow">
            <a:avLst>
              <a:gd name="adj1" fmla="val 50000"/>
              <a:gd name="adj2" fmla="val 33235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605" y="2999105"/>
            <a:ext cx="3834765" cy="3746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t="36738"/>
          <a:stretch>
            <a:fillRect/>
          </a:stretch>
        </p:blipFill>
        <p:spPr>
          <a:xfrm>
            <a:off x="8396605" y="4342130"/>
            <a:ext cx="3796030" cy="566420"/>
          </a:xfrm>
          <a:prstGeom prst="rect">
            <a:avLst/>
          </a:prstGeom>
        </p:spPr>
      </p:pic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4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4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4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3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4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4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4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3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4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4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4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4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4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4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4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4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4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4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34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34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39" grpId="0"/>
      <p:bldP spid="34839" grpId="1"/>
      <p:bldP spid="34890" grpId="0"/>
      <p:bldP spid="34890" grpId="1"/>
      <p:bldP spid="34891" grpId="0"/>
      <p:bldP spid="34891" grpId="1"/>
      <p:bldP spid="34892" grpId="0"/>
      <p:bldP spid="34892" grpId="1"/>
      <p:bldP spid="34893" grpId="0"/>
      <p:bldP spid="34893" grpId="1"/>
      <p:bldP spid="34901" grpId="0"/>
      <p:bldP spid="34901" grpId="1"/>
      <p:bldP spid="34902" grpId="0" animBg="1"/>
      <p:bldP spid="34902" grpId="1" animBg="1"/>
      <p:bldP spid="34903" grpId="0" animBg="1"/>
      <p:bldP spid="34903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35841" name="Rectangle 3"/>
          <p:cNvSpPr/>
          <p:nvPr/>
        </p:nvSpPr>
        <p:spPr>
          <a:xfrm>
            <a:off x="1420813" y="638175"/>
            <a:ext cx="23050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应用举例</a:t>
            </a:r>
            <a:r>
              <a:rPr lang="en-US" altLang="zh-CN" b="1" dirty="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5842" name="Rectangle 4"/>
          <p:cNvSpPr/>
          <p:nvPr/>
        </p:nvSpPr>
        <p:spPr>
          <a:xfrm>
            <a:off x="1633538" y="1285875"/>
            <a:ext cx="7920037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35843" name="Rectangle 5"/>
          <p:cNvSpPr/>
          <p:nvPr/>
        </p:nvSpPr>
        <p:spPr>
          <a:xfrm>
            <a:off x="1344930" y="1143000"/>
            <a:ext cx="973074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</a:rPr>
              <a:t>DVP04AD</a:t>
            </a:r>
            <a:r>
              <a:rPr lang="zh-CN" altLang="en-US" sz="2000" b="1" dirty="0">
                <a:latin typeface="Times New Roman" panose="02020603050405020304" pitchFamily="18" charset="0"/>
              </a:rPr>
              <a:t>为</a:t>
            </a:r>
            <a:r>
              <a:rPr lang="en-US" altLang="zh-CN" sz="2000" b="1" dirty="0">
                <a:latin typeface="Times New Roman" panose="02020603050405020304" pitchFamily="18" charset="0"/>
              </a:rPr>
              <a:t>0#</a:t>
            </a:r>
            <a:r>
              <a:rPr lang="zh-CN" altLang="en-US" sz="2000" b="1" dirty="0">
                <a:latin typeface="Times New Roman" panose="02020603050405020304" pitchFamily="18" charset="0"/>
              </a:rPr>
              <a:t>模块；</a:t>
            </a:r>
            <a:r>
              <a:rPr lang="en-US" altLang="zh-CN" sz="2000" b="1" dirty="0">
                <a:latin typeface="Times New Roman" panose="02020603050405020304" pitchFamily="18" charset="0"/>
              </a:rPr>
              <a:t>CH1</a:t>
            </a:r>
            <a:r>
              <a:rPr lang="zh-CN" altLang="en-US" sz="2000" b="1" dirty="0">
                <a:latin typeface="Times New Roman" panose="02020603050405020304" pitchFamily="18" charset="0"/>
              </a:rPr>
              <a:t>为电压（</a:t>
            </a:r>
            <a:r>
              <a:rPr lang="en-US" altLang="zh-CN" sz="2000" b="1" dirty="0">
                <a:latin typeface="Times New Roman" panose="02020603050405020304" pitchFamily="18" charset="0"/>
              </a:rPr>
              <a:t>-10V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10V</a:t>
            </a:r>
            <a:r>
              <a:rPr lang="zh-CN" altLang="en-US" sz="2000" b="1" dirty="0">
                <a:latin typeface="Times New Roman" panose="02020603050405020304" pitchFamily="18" charset="0"/>
              </a:rPr>
              <a:t>）输入（模式</a:t>
            </a: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r>
              <a:rPr lang="zh-CN" altLang="en-US" sz="2000" b="1" dirty="0">
                <a:latin typeface="Times New Roman" panose="02020603050405020304" pitchFamily="18" charset="0"/>
              </a:rPr>
              <a:t>），</a:t>
            </a:r>
            <a:r>
              <a:rPr lang="en-US" altLang="zh-CN" sz="2000" b="1" dirty="0">
                <a:latin typeface="Times New Roman" panose="02020603050405020304" pitchFamily="18" charset="0"/>
              </a:rPr>
              <a:t>CH2</a:t>
            </a:r>
            <a:r>
              <a:rPr lang="zh-CN" altLang="en-US" sz="2000" b="1" dirty="0">
                <a:latin typeface="Times New Roman" panose="02020603050405020304" pitchFamily="18" charset="0"/>
              </a:rPr>
              <a:t>为电流（</a:t>
            </a:r>
            <a:r>
              <a:rPr lang="en-US" altLang="zh-CN" sz="2000" b="1" dirty="0">
                <a:latin typeface="Times New Roman" panose="02020603050405020304" pitchFamily="18" charset="0"/>
              </a:rPr>
              <a:t>4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20mA</a:t>
            </a:r>
            <a:r>
              <a:rPr lang="zh-CN" altLang="en-US" sz="2000" b="1" dirty="0">
                <a:latin typeface="Times New Roman" panose="02020603050405020304" pitchFamily="18" charset="0"/>
              </a:rPr>
              <a:t>）输入（模式</a:t>
            </a:r>
            <a:r>
              <a:rPr lang="en-US" altLang="zh-CN" sz="2000" b="1" dirty="0">
                <a:latin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</a:rPr>
              <a:t>）（</a:t>
            </a:r>
            <a:r>
              <a:rPr lang="en-US" altLang="zh-CN" sz="2000" b="1" dirty="0">
                <a:latin typeface="Times New Roman" panose="02020603050405020304" pitchFamily="18" charset="0"/>
              </a:rPr>
              <a:t>CR#1</a:t>
            </a:r>
            <a:r>
              <a:rPr lang="zh-CN" altLang="en-US" sz="2000" b="1" dirty="0">
                <a:latin typeface="Times New Roman" panose="02020603050405020304" pitchFamily="18" charset="0"/>
              </a:rPr>
              <a:t>）；采样次数为</a:t>
            </a:r>
            <a:r>
              <a:rPr lang="en-US" altLang="zh-CN" sz="2000" b="1" dirty="0">
                <a:latin typeface="Times New Roman" panose="02020603050405020304" pitchFamily="18" charset="0"/>
              </a:rPr>
              <a:t>4(CR#2)</a:t>
            </a:r>
            <a:r>
              <a:rPr lang="zh-CN" altLang="en-US" sz="2000" b="1" dirty="0">
                <a:latin typeface="Times New Roman" panose="02020603050405020304" pitchFamily="18" charset="0"/>
              </a:rPr>
              <a:t>；通信速率</a:t>
            </a:r>
            <a:r>
              <a:rPr lang="en-US" altLang="zh-CN" sz="2000" b="1" dirty="0">
                <a:latin typeface="Times New Roman" panose="02020603050405020304" pitchFamily="18" charset="0"/>
              </a:rPr>
              <a:t>9600(CR#32)</a:t>
            </a:r>
            <a:r>
              <a:rPr lang="zh-CN" altLang="en-US" sz="2000" b="1" dirty="0">
                <a:latin typeface="Times New Roman" panose="02020603050405020304" pitchFamily="18" charset="0"/>
              </a:rPr>
              <a:t>。用</a:t>
            </a:r>
            <a:r>
              <a:rPr lang="en-US" altLang="zh-CN" sz="2000" b="1" dirty="0">
                <a:latin typeface="Times New Roman" panose="02020603050405020304" pitchFamily="18" charset="0"/>
              </a:rPr>
              <a:t>PLC</a:t>
            </a:r>
            <a:r>
              <a:rPr lang="zh-CN" altLang="en-US" sz="2000" b="1" dirty="0">
                <a:latin typeface="Times New Roman" panose="02020603050405020304" pitchFamily="18" charset="0"/>
              </a:rPr>
              <a:t>的</a:t>
            </a:r>
            <a:r>
              <a:rPr lang="en-US" altLang="zh-CN" sz="2000" b="1" dirty="0">
                <a:latin typeface="Times New Roman" panose="02020603050405020304" pitchFamily="18" charset="0"/>
              </a:rPr>
              <a:t>D10,D11</a:t>
            </a:r>
            <a:r>
              <a:rPr lang="zh-CN" altLang="en-US" sz="2000" b="1" dirty="0">
                <a:latin typeface="Times New Roman" panose="02020603050405020304" pitchFamily="18" charset="0"/>
              </a:rPr>
              <a:t>接收</a:t>
            </a:r>
            <a:r>
              <a:rPr lang="en-US" altLang="zh-CN" sz="2000" b="1" dirty="0">
                <a:latin typeface="Times New Roman" panose="02020603050405020304" pitchFamily="18" charset="0"/>
              </a:rPr>
              <a:t>CH1</a:t>
            </a:r>
            <a:r>
              <a:rPr lang="zh-CN" altLang="en-US" sz="2000" b="1" dirty="0">
                <a:latin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</a:rPr>
              <a:t>CH2</a:t>
            </a:r>
            <a:r>
              <a:rPr lang="zh-CN" altLang="en-US" sz="2000" b="1" dirty="0">
                <a:latin typeface="Times New Roman" panose="02020603050405020304" pitchFamily="18" charset="0"/>
              </a:rPr>
              <a:t>的平均值</a:t>
            </a:r>
            <a:r>
              <a:rPr lang="en-US" altLang="zh-CN" sz="2000" b="1" dirty="0">
                <a:latin typeface="Times New Roman" panose="02020603050405020304" pitchFamily="18" charset="0"/>
              </a:rPr>
              <a:t>(CR#6, CR#7) </a:t>
            </a:r>
            <a:r>
              <a:rPr lang="zh-CN" altLang="en-US" sz="2000" b="1" dirty="0">
                <a:latin typeface="Times New Roman" panose="02020603050405020304" pitchFamily="18" charset="0"/>
              </a:rPr>
              <a:t>。假设</a:t>
            </a:r>
            <a:r>
              <a:rPr lang="en-US" altLang="zh-CN" sz="2000" b="1" dirty="0">
                <a:latin typeface="Times New Roman" panose="02020603050405020304" pitchFamily="18" charset="0"/>
              </a:rPr>
              <a:t>CH1CH2</a:t>
            </a:r>
            <a:r>
              <a:rPr lang="zh-CN" altLang="en-US" sz="2000" b="1" dirty="0">
                <a:latin typeface="Times New Roman" panose="02020603050405020304" pitchFamily="18" charset="0"/>
              </a:rPr>
              <a:t>路零点、增益已经设置。</a:t>
            </a:r>
          </a:p>
        </p:txBody>
      </p:sp>
      <p:graphicFrame>
        <p:nvGraphicFramePr>
          <p:cNvPr id="39" name="Group 5"/>
          <p:cNvGraphicFramePr>
            <a:graphicFrameLocks noGrp="1"/>
          </p:cNvGraphicFramePr>
          <p:nvPr/>
        </p:nvGraphicFramePr>
        <p:xfrm>
          <a:off x="2352675" y="2456498"/>
          <a:ext cx="5256213" cy="431800"/>
        </p:xfrm>
        <a:graphic>
          <a:graphicData uri="http://schemas.openxmlformats.org/drawingml/2006/table">
            <a:tbl>
              <a:tblPr/>
              <a:tblGrid>
                <a:gridCol w="1051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1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01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19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TO(P)</a:t>
                      </a:r>
                    </a:p>
                  </a:txBody>
                  <a:tcPr marL="91428" marR="914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number</a:t>
                      </a:r>
                    </a:p>
                  </a:txBody>
                  <a:tcPr marL="91428" marR="914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m1</a:t>
                      </a:r>
                    </a:p>
                  </a:txBody>
                  <a:tcPr marL="91428" marR="914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m2</a:t>
                      </a:r>
                    </a:p>
                  </a:txBody>
                  <a:tcPr marL="91428" marR="914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</a:p>
                  </a:txBody>
                  <a:tcPr marL="91428" marR="914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859" name="左箭头 3"/>
          <p:cNvSpPr/>
          <p:nvPr/>
        </p:nvSpPr>
        <p:spPr>
          <a:xfrm>
            <a:off x="5267325" y="2231073"/>
            <a:ext cx="506413" cy="142875"/>
          </a:xfrm>
          <a:prstGeom prst="leftArrow">
            <a:avLst>
              <a:gd name="adj1" fmla="val 50000"/>
              <a:gd name="adj2" fmla="val 5026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43" name="Group 5"/>
          <p:cNvGraphicFramePr>
            <a:graphicFrameLocks noGrp="1"/>
          </p:cNvGraphicFramePr>
          <p:nvPr/>
        </p:nvGraphicFramePr>
        <p:xfrm>
          <a:off x="2049463" y="2951798"/>
          <a:ext cx="5560045" cy="366713"/>
        </p:xfrm>
        <a:graphic>
          <a:graphicData uri="http://schemas.openxmlformats.org/drawingml/2006/table">
            <a:tbl>
              <a:tblPr/>
              <a:tblGrid>
                <a:gridCol w="13835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FROM(P)</a:t>
                      </a:r>
                    </a:p>
                  </a:txBody>
                  <a:tcPr marL="91451" marR="91451" marT="30862" marB="308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number</a:t>
                      </a:r>
                    </a:p>
                  </a:txBody>
                  <a:tcPr marL="91451" marR="91451" marT="30862" marB="308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m1</a:t>
                      </a:r>
                    </a:p>
                  </a:txBody>
                  <a:tcPr marL="91451" marR="91451" marT="30862" marB="308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m2</a:t>
                      </a:r>
                    </a:p>
                  </a:txBody>
                  <a:tcPr marL="91451" marR="91451" marT="30862" marB="308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</a:p>
                  </a:txBody>
                  <a:tcPr marL="91451" marR="91451" marT="30862" marB="308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874" name="左箭头 3"/>
          <p:cNvSpPr/>
          <p:nvPr/>
        </p:nvSpPr>
        <p:spPr>
          <a:xfrm flipH="1">
            <a:off x="5170488" y="3032760"/>
            <a:ext cx="496887" cy="142875"/>
          </a:xfrm>
          <a:prstGeom prst="leftArrow">
            <a:avLst>
              <a:gd name="adj1" fmla="val 50000"/>
              <a:gd name="adj2" fmla="val 50186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Line 6"/>
          <p:cNvSpPr/>
          <p:nvPr/>
        </p:nvSpPr>
        <p:spPr>
          <a:xfrm>
            <a:off x="483553" y="3747135"/>
            <a:ext cx="0" cy="27225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Line 7"/>
          <p:cNvSpPr/>
          <p:nvPr/>
        </p:nvSpPr>
        <p:spPr>
          <a:xfrm>
            <a:off x="5957253" y="3820160"/>
            <a:ext cx="0" cy="26495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Line 8"/>
          <p:cNvSpPr/>
          <p:nvPr/>
        </p:nvSpPr>
        <p:spPr>
          <a:xfrm>
            <a:off x="843915" y="3891598"/>
            <a:ext cx="0" cy="2889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" name="Line 9"/>
          <p:cNvSpPr/>
          <p:nvPr/>
        </p:nvSpPr>
        <p:spPr>
          <a:xfrm>
            <a:off x="916940" y="3891598"/>
            <a:ext cx="0" cy="2889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" name="Line 10"/>
          <p:cNvSpPr/>
          <p:nvPr/>
        </p:nvSpPr>
        <p:spPr>
          <a:xfrm>
            <a:off x="483553" y="4036060"/>
            <a:ext cx="360362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" name="Line 11"/>
          <p:cNvSpPr/>
          <p:nvPr/>
        </p:nvSpPr>
        <p:spPr>
          <a:xfrm>
            <a:off x="916940" y="4036060"/>
            <a:ext cx="576263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10" name="Group 12"/>
          <p:cNvGraphicFramePr>
            <a:graphicFrameLocks noGrp="1"/>
          </p:cNvGraphicFramePr>
          <p:nvPr/>
        </p:nvGraphicFramePr>
        <p:xfrm>
          <a:off x="1493203" y="3820160"/>
          <a:ext cx="4152900" cy="431800"/>
        </p:xfrm>
        <a:graphic>
          <a:graphicData uri="http://schemas.openxmlformats.org/drawingml/2006/table">
            <a:tbl>
              <a:tblPr/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H0010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 Box 26"/>
          <p:cNvSpPr txBox="1"/>
          <p:nvPr/>
        </p:nvSpPr>
        <p:spPr>
          <a:xfrm>
            <a:off x="410528" y="3388360"/>
            <a:ext cx="1011237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Times New Roman" panose="02020603050405020304" pitchFamily="18" charset="0"/>
              </a:rPr>
              <a:t>M8002</a:t>
            </a:r>
          </a:p>
        </p:txBody>
      </p:sp>
      <p:sp>
        <p:nvSpPr>
          <p:cNvPr id="12" name="Line 27"/>
          <p:cNvSpPr/>
          <p:nvPr/>
        </p:nvSpPr>
        <p:spPr>
          <a:xfrm>
            <a:off x="5646103" y="4036060"/>
            <a:ext cx="31115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" name="Line 28"/>
          <p:cNvSpPr/>
          <p:nvPr/>
        </p:nvSpPr>
        <p:spPr>
          <a:xfrm flipH="1">
            <a:off x="1059815" y="4036060"/>
            <a:ext cx="1588" cy="19383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14" name="Group 29"/>
          <p:cNvGraphicFramePr>
            <a:graphicFrameLocks noGrp="1"/>
          </p:cNvGraphicFramePr>
          <p:nvPr/>
        </p:nvGraphicFramePr>
        <p:xfrm>
          <a:off x="1491615" y="4396423"/>
          <a:ext cx="4032250" cy="431800"/>
        </p:xfrm>
        <a:graphic>
          <a:graphicData uri="http://schemas.openxmlformats.org/drawingml/2006/table">
            <a:tbl>
              <a:tblPr/>
              <a:tblGrid>
                <a:gridCol w="80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Line 43"/>
          <p:cNvSpPr/>
          <p:nvPr/>
        </p:nvSpPr>
        <p:spPr>
          <a:xfrm>
            <a:off x="5523865" y="4612323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" name="Line 44"/>
          <p:cNvSpPr/>
          <p:nvPr/>
        </p:nvSpPr>
        <p:spPr>
          <a:xfrm>
            <a:off x="1059815" y="4612323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17" name="Group 45"/>
          <p:cNvGraphicFramePr>
            <a:graphicFrameLocks noGrp="1"/>
          </p:cNvGraphicFramePr>
          <p:nvPr/>
        </p:nvGraphicFramePr>
        <p:xfrm>
          <a:off x="1491615" y="4972685"/>
          <a:ext cx="4032250" cy="431800"/>
        </p:xfrm>
        <a:graphic>
          <a:graphicData uri="http://schemas.openxmlformats.org/drawingml/2006/table">
            <a:tbl>
              <a:tblPr/>
              <a:tblGrid>
                <a:gridCol w="862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Line 59"/>
          <p:cNvSpPr/>
          <p:nvPr/>
        </p:nvSpPr>
        <p:spPr>
          <a:xfrm>
            <a:off x="1059815" y="5261610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" name="Line 60"/>
          <p:cNvSpPr/>
          <p:nvPr/>
        </p:nvSpPr>
        <p:spPr>
          <a:xfrm>
            <a:off x="5523865" y="5261610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" name="Text Box 77"/>
          <p:cNvSpPr txBox="1"/>
          <p:nvPr/>
        </p:nvSpPr>
        <p:spPr>
          <a:xfrm>
            <a:off x="6100128" y="3775710"/>
            <a:ext cx="2665412" cy="366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b="1" dirty="0">
                <a:latin typeface="Times New Roman" panose="02020603050405020304" pitchFamily="18" charset="0"/>
              </a:rPr>
              <a:t>CH1</a:t>
            </a:r>
            <a:r>
              <a:rPr lang="zh-CN" altLang="en-US" sz="1800" b="1" dirty="0">
                <a:latin typeface="Times New Roman" panose="02020603050405020304" pitchFamily="18" charset="0"/>
              </a:rPr>
              <a:t>模式</a:t>
            </a:r>
            <a:r>
              <a:rPr lang="en-US" altLang="zh-CN" sz="1800" b="1" dirty="0">
                <a:latin typeface="Times New Roman" panose="02020603050405020304" pitchFamily="18" charset="0"/>
              </a:rPr>
              <a:t>0</a:t>
            </a:r>
            <a:r>
              <a:rPr lang="zh-CN" altLang="en-US" sz="1800" b="1" dirty="0">
                <a:latin typeface="Times New Roman" panose="02020603050405020304" pitchFamily="18" charset="0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</a:rPr>
              <a:t>CH2</a:t>
            </a:r>
            <a:r>
              <a:rPr lang="zh-CN" altLang="en-US" sz="1800" b="1" dirty="0">
                <a:latin typeface="Times New Roman" panose="02020603050405020304" pitchFamily="18" charset="0"/>
              </a:rPr>
              <a:t>模式</a:t>
            </a:r>
            <a:r>
              <a:rPr lang="en-US" altLang="zh-CN" sz="1800" b="1" dirty="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1" name="Text Box 78"/>
          <p:cNvSpPr txBox="1"/>
          <p:nvPr/>
        </p:nvSpPr>
        <p:spPr>
          <a:xfrm>
            <a:off x="6100128" y="4396423"/>
            <a:ext cx="2449512" cy="366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b="1" dirty="0">
                <a:latin typeface="Times New Roman" panose="02020603050405020304" pitchFamily="18" charset="0"/>
              </a:rPr>
              <a:t>CH1CH2</a:t>
            </a:r>
            <a:r>
              <a:rPr lang="zh-CN" altLang="en-US" sz="1800" b="1" dirty="0">
                <a:latin typeface="Times New Roman" panose="02020603050405020304" pitchFamily="18" charset="0"/>
              </a:rPr>
              <a:t>平均次数</a:t>
            </a:r>
            <a:r>
              <a:rPr lang="en-US" altLang="zh-CN" sz="1800" b="1" dirty="0">
                <a:latin typeface="Times New Roman" panose="02020603050405020304" pitchFamily="18" charset="0"/>
              </a:rPr>
              <a:t>4</a:t>
            </a:r>
            <a:r>
              <a:rPr lang="zh-CN" altLang="en-US" sz="1800" b="1" dirty="0">
                <a:latin typeface="Times New Roman" panose="02020603050405020304" pitchFamily="18" charset="0"/>
              </a:rPr>
              <a:t>次</a:t>
            </a:r>
          </a:p>
        </p:txBody>
      </p:sp>
      <p:sp>
        <p:nvSpPr>
          <p:cNvPr id="22" name="Text Box 79"/>
          <p:cNvSpPr txBox="1"/>
          <p:nvPr/>
        </p:nvSpPr>
        <p:spPr>
          <a:xfrm>
            <a:off x="6100128" y="5044123"/>
            <a:ext cx="244951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通信速率</a:t>
            </a:r>
            <a:r>
              <a:rPr lang="en-US" altLang="zh-CN" sz="2000" b="1" dirty="0">
                <a:latin typeface="Times New Roman" panose="02020603050405020304" pitchFamily="18" charset="0"/>
              </a:rPr>
              <a:t>9600bps</a:t>
            </a:r>
          </a:p>
        </p:txBody>
      </p:sp>
      <p:sp>
        <p:nvSpPr>
          <p:cNvPr id="23" name="AutoShape 82"/>
          <p:cNvSpPr/>
          <p:nvPr/>
        </p:nvSpPr>
        <p:spPr>
          <a:xfrm flipH="1" flipV="1">
            <a:off x="3320415" y="3499485"/>
            <a:ext cx="979488" cy="123825"/>
          </a:xfrm>
          <a:prstGeom prst="rightArrow">
            <a:avLst>
              <a:gd name="adj1" fmla="val 50000"/>
              <a:gd name="adj2" fmla="val 31080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24" name="Group 99"/>
          <p:cNvGraphicFramePr>
            <a:graphicFrameLocks noGrp="1"/>
          </p:cNvGraphicFramePr>
          <p:nvPr/>
        </p:nvGraphicFramePr>
        <p:xfrm>
          <a:off x="1491615" y="5758498"/>
          <a:ext cx="4032250" cy="431800"/>
        </p:xfrm>
        <a:graphic>
          <a:graphicData uri="http://schemas.openxmlformats.org/drawingml/2006/table">
            <a:tbl>
              <a:tblPr/>
              <a:tblGrid>
                <a:gridCol w="935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FROM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Line 113"/>
          <p:cNvSpPr/>
          <p:nvPr/>
        </p:nvSpPr>
        <p:spPr>
          <a:xfrm>
            <a:off x="1059815" y="5974398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" name="Line 114"/>
          <p:cNvSpPr/>
          <p:nvPr/>
        </p:nvSpPr>
        <p:spPr>
          <a:xfrm>
            <a:off x="5523865" y="5974398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Text Box 115"/>
          <p:cNvSpPr txBox="1"/>
          <p:nvPr/>
        </p:nvSpPr>
        <p:spPr>
          <a:xfrm>
            <a:off x="6093778" y="5775960"/>
            <a:ext cx="244951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读</a:t>
            </a:r>
            <a:r>
              <a:rPr lang="en-US" altLang="zh-CN" sz="2000" b="1" dirty="0">
                <a:latin typeface="Times New Roman" panose="02020603050405020304" pitchFamily="18" charset="0"/>
              </a:rPr>
              <a:t>CH1CH2</a:t>
            </a:r>
            <a:r>
              <a:rPr lang="zh-CN" altLang="en-US" sz="2000" b="1" dirty="0">
                <a:latin typeface="Times New Roman" panose="02020603050405020304" pitchFamily="18" charset="0"/>
              </a:rPr>
              <a:t>结果</a:t>
            </a:r>
          </a:p>
        </p:txBody>
      </p:sp>
      <p:sp>
        <p:nvSpPr>
          <p:cNvPr id="28" name="AutoShape 82"/>
          <p:cNvSpPr/>
          <p:nvPr/>
        </p:nvSpPr>
        <p:spPr>
          <a:xfrm>
            <a:off x="3363278" y="6261735"/>
            <a:ext cx="941387" cy="136525"/>
          </a:xfrm>
          <a:prstGeom prst="rightArrow">
            <a:avLst>
              <a:gd name="adj1" fmla="val 50000"/>
              <a:gd name="adj2" fmla="val 30946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765540" y="5268913"/>
          <a:ext cx="2110740" cy="992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r:id="rId3" imgW="862965" imgH="405765" progId="Equation.KSEE3">
                  <p:embed/>
                </p:oleObj>
              </mc:Choice>
              <mc:Fallback>
                <p:oleObj r:id="rId3" imgW="862965" imgH="4057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65540" y="5268913"/>
                        <a:ext cx="2110740" cy="992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21" grpId="0"/>
      <p:bldP spid="22" grpId="0"/>
      <p:bldP spid="23" grpId="0" bldLvl="0" animBg="1"/>
      <p:bldP spid="27" grpId="0"/>
      <p:bldP spid="28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37889" name="Rectangle 2"/>
          <p:cNvSpPr/>
          <p:nvPr/>
        </p:nvSpPr>
        <p:spPr>
          <a:xfrm>
            <a:off x="2085975" y="893445"/>
            <a:ext cx="80772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endParaRPr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37890" name="Rectangle 3"/>
          <p:cNvSpPr/>
          <p:nvPr/>
        </p:nvSpPr>
        <p:spPr>
          <a:xfrm>
            <a:off x="2042795" y="5797550"/>
            <a:ext cx="369633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</a:rPr>
              <a:t>图 </a:t>
            </a:r>
            <a:r>
              <a:rPr lang="en-US" altLang="zh-CN" sz="2000" b="1" dirty="0">
                <a:latin typeface="Times New Roman" panose="02020603050405020304" pitchFamily="18" charset="0"/>
              </a:rPr>
              <a:t>7-13  D/A</a:t>
            </a:r>
            <a:r>
              <a:rPr lang="zh-CN" altLang="en-US" sz="2000" b="1" dirty="0">
                <a:latin typeface="Times New Roman" panose="02020603050405020304" pitchFamily="18" charset="0"/>
              </a:rPr>
              <a:t>转换曲线</a:t>
            </a:r>
          </a:p>
        </p:txBody>
      </p:sp>
      <p:sp>
        <p:nvSpPr>
          <p:cNvPr id="37891" name="Rectangle 4"/>
          <p:cNvSpPr/>
          <p:nvPr/>
        </p:nvSpPr>
        <p:spPr>
          <a:xfrm>
            <a:off x="1552575" y="828358"/>
            <a:ext cx="8964613" cy="10668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latin typeface="Times New Roman" panose="02020603050405020304" pitchFamily="18" charset="0"/>
              </a:rPr>
              <a:t>  </a:t>
            </a:r>
            <a:r>
              <a:rPr lang="zh-CN" altLang="en-US" sz="2800" b="1" dirty="0">
                <a:latin typeface="Times New Roman" panose="02020603050405020304" pitchFamily="18" charset="0"/>
              </a:rPr>
              <a:t>2、模拟量输出模块（</a:t>
            </a:r>
            <a:r>
              <a:rPr lang="en-US" altLang="zh-CN" sz="2800" b="1" dirty="0">
                <a:latin typeface="Times New Roman" panose="02020603050405020304" pitchFamily="18" charset="0"/>
              </a:rPr>
              <a:t>D/A</a:t>
            </a:r>
            <a:r>
              <a:rPr lang="zh-CN" altLang="en-US" sz="2800" b="1" dirty="0">
                <a:latin typeface="Times New Roman" panose="02020603050405020304" pitchFamily="18" charset="0"/>
              </a:rPr>
              <a:t>模块）</a:t>
            </a:r>
          </a:p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</a:rPr>
              <a:t>）功能：数模转换，输出控制信号。</a:t>
            </a:r>
          </a:p>
        </p:txBody>
      </p:sp>
      <p:sp>
        <p:nvSpPr>
          <p:cNvPr id="37892" name="Line 5"/>
          <p:cNvSpPr/>
          <p:nvPr/>
        </p:nvSpPr>
        <p:spPr>
          <a:xfrm flipV="1">
            <a:off x="3027363" y="2269808"/>
            <a:ext cx="0" cy="331152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7893" name="Line 6"/>
          <p:cNvSpPr/>
          <p:nvPr/>
        </p:nvSpPr>
        <p:spPr>
          <a:xfrm>
            <a:off x="1803400" y="4212908"/>
            <a:ext cx="3106738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graphicFrame>
        <p:nvGraphicFramePr>
          <p:cNvPr id="37894" name="Object 7"/>
          <p:cNvGraphicFramePr>
            <a:graphicFrameLocks noChangeAspect="1"/>
          </p:cNvGraphicFramePr>
          <p:nvPr/>
        </p:nvGraphicFramePr>
        <p:xfrm>
          <a:off x="3100388" y="4212908"/>
          <a:ext cx="29845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8" r:id="rId3" imgW="118745" imgH="158750" progId="">
                  <p:embed/>
                </p:oleObj>
              </mc:Choice>
              <mc:Fallback>
                <p:oleObj r:id="rId3" imgW="118745" imgH="158750" progId="">
                  <p:embed/>
                  <p:pic>
                    <p:nvPicPr>
                      <p:cNvPr id="0" name="图片 315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00388" y="4212908"/>
                        <a:ext cx="298450" cy="4524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5" name="Object 8"/>
          <p:cNvGraphicFramePr>
            <a:graphicFrameLocks noChangeAspect="1"/>
          </p:cNvGraphicFramePr>
          <p:nvPr/>
        </p:nvGraphicFramePr>
        <p:xfrm>
          <a:off x="3027363" y="2053908"/>
          <a:ext cx="86360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9" r:id="rId5" imgW="335280" imgH="167640" progId="">
                  <p:embed/>
                </p:oleObj>
              </mc:Choice>
              <mc:Fallback>
                <p:oleObj r:id="rId5" imgW="335280" imgH="167640" progId="">
                  <p:embed/>
                  <p:pic>
                    <p:nvPicPr>
                      <p:cNvPr id="0" name="图片 315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27363" y="2053908"/>
                        <a:ext cx="863600" cy="4905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6" name="Object 9"/>
          <p:cNvGraphicFramePr>
            <a:graphicFrameLocks noChangeAspect="1"/>
          </p:cNvGraphicFramePr>
          <p:nvPr/>
        </p:nvGraphicFramePr>
        <p:xfrm>
          <a:off x="5043488" y="3997008"/>
          <a:ext cx="3984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0" r:id="rId7" imgW="158750" imgH="145415" progId="">
                  <p:embed/>
                </p:oleObj>
              </mc:Choice>
              <mc:Fallback>
                <p:oleObj r:id="rId7" imgW="158750" imgH="145415" progId="">
                  <p:embed/>
                  <p:pic>
                    <p:nvPicPr>
                      <p:cNvPr id="0" name="图片 315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43488" y="3997008"/>
                        <a:ext cx="398462" cy="415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7" name="Object 10"/>
          <p:cNvGraphicFramePr>
            <a:graphicFrameLocks noChangeAspect="1"/>
          </p:cNvGraphicFramePr>
          <p:nvPr/>
        </p:nvGraphicFramePr>
        <p:xfrm>
          <a:off x="3027363" y="2628583"/>
          <a:ext cx="66675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1" r:id="rId9" imgW="260350" imgH="156210" progId="">
                  <p:embed/>
                </p:oleObj>
              </mc:Choice>
              <mc:Fallback>
                <p:oleObj r:id="rId9" imgW="260350" imgH="156210" progId="">
                  <p:embed/>
                  <p:pic>
                    <p:nvPicPr>
                      <p:cNvPr id="0" name="图片 315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27363" y="2628583"/>
                        <a:ext cx="666750" cy="4524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8" name="Object 11"/>
          <p:cNvGraphicFramePr>
            <a:graphicFrameLocks noChangeAspect="1"/>
          </p:cNvGraphicFramePr>
          <p:nvPr/>
        </p:nvGraphicFramePr>
        <p:xfrm>
          <a:off x="4246563" y="3654108"/>
          <a:ext cx="7969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2" r:id="rId11" imgW="309880" imgH="154940" progId="">
                  <p:embed/>
                </p:oleObj>
              </mc:Choice>
              <mc:Fallback>
                <p:oleObj r:id="rId11" imgW="309880" imgH="154940" progId="">
                  <p:embed/>
                  <p:pic>
                    <p:nvPicPr>
                      <p:cNvPr id="0" name="图片 315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46563" y="3654108"/>
                        <a:ext cx="796925" cy="454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9" name="Line 12"/>
          <p:cNvSpPr/>
          <p:nvPr/>
        </p:nvSpPr>
        <p:spPr>
          <a:xfrm flipV="1">
            <a:off x="3028950" y="3061970"/>
            <a:ext cx="862013" cy="115252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00" name="Line 13"/>
          <p:cNvSpPr/>
          <p:nvPr/>
        </p:nvSpPr>
        <p:spPr>
          <a:xfrm>
            <a:off x="3890963" y="3061970"/>
            <a:ext cx="0" cy="1223963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01" name="Line 14"/>
          <p:cNvSpPr/>
          <p:nvPr/>
        </p:nvSpPr>
        <p:spPr>
          <a:xfrm flipH="1">
            <a:off x="3027363" y="3061970"/>
            <a:ext cx="898525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37902" name="Object 15"/>
          <p:cNvGraphicFramePr>
            <a:graphicFrameLocks noChangeAspect="1"/>
          </p:cNvGraphicFramePr>
          <p:nvPr/>
        </p:nvGraphicFramePr>
        <p:xfrm>
          <a:off x="3963988" y="2988945"/>
          <a:ext cx="18081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3" r:id="rId13" imgW="908685" imgH="191770" progId="">
                  <p:embed/>
                </p:oleObj>
              </mc:Choice>
              <mc:Fallback>
                <p:oleObj r:id="rId13" imgW="908685" imgH="191770" progId="">
                  <p:embed/>
                  <p:pic>
                    <p:nvPicPr>
                      <p:cNvPr id="0" name="图片 315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63988" y="2988945"/>
                        <a:ext cx="1808162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4" name="对象 1"/>
          <p:cNvGraphicFramePr/>
          <p:nvPr/>
        </p:nvGraphicFramePr>
        <p:xfrm>
          <a:off x="6658928" y="2694305"/>
          <a:ext cx="4268787" cy="146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4" r:id="rId15" imgW="5695950" imgH="2276475" progId="Paint.Picture">
                  <p:embed/>
                </p:oleObj>
              </mc:Choice>
              <mc:Fallback>
                <p:oleObj r:id="rId15" imgW="5695950" imgH="2276475" progId="Paint.Picture">
                  <p:embed/>
                  <p:pic>
                    <p:nvPicPr>
                      <p:cNvPr id="0" name="图片 315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658928" y="2694305"/>
                        <a:ext cx="4268787" cy="1468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45160" y="3061970"/>
          <a:ext cx="197548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5" r:id="rId17" imgW="965200" imgH="393700" progId="Equation.KSEE3">
                  <p:embed/>
                </p:oleObj>
              </mc:Choice>
              <mc:Fallback>
                <p:oleObj r:id="rId17" imgW="965200" imgH="393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45160" y="3061970"/>
                        <a:ext cx="1975485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6759575" y="4413250"/>
          <a:ext cx="4260850" cy="1553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6" r:id="rId19" imgW="4257675" imgH="1552575" progId="Paint.Picture">
                  <p:embed/>
                </p:oleObj>
              </mc:Choice>
              <mc:Fallback>
                <p:oleObj r:id="rId19" imgW="4257675" imgH="15525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759575" y="4413250"/>
                        <a:ext cx="4260850" cy="1553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98575" y="810578"/>
            <a:ext cx="7521575" cy="457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defRPr/>
            </a:pPr>
            <a:r>
              <a:rPr kumimoji="0" lang="zh-CN" altLang="en-US" b="1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（</a:t>
            </a:r>
            <a:r>
              <a:rPr kumimoji="0" lang="en-US" altLang="zh-CN" b="1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3</a:t>
            </a:r>
            <a:r>
              <a:rPr kumimoji="0" lang="zh-CN" altLang="en-US" b="1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）</a:t>
            </a:r>
            <a:r>
              <a:rPr kumimoji="0" lang="en-US" altLang="zh-CN" b="1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D/A</a:t>
            </a:r>
            <a:r>
              <a:rPr kumimoji="0" lang="zh-CN" altLang="en-US" b="1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模块与</a:t>
            </a:r>
            <a:r>
              <a:rPr kumimoji="0" lang="en-US" altLang="zh-CN" b="1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PLC</a:t>
            </a:r>
            <a:r>
              <a:rPr kumimoji="0" lang="zh-CN" altLang="en-US" b="1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主机信息交换</a:t>
            </a:r>
            <a:endParaRPr kumimoji="0" lang="zh-CN" altLang="en-US" b="1" kern="1200" cap="none" spc="0" normalizeH="0" baseline="0" noProof="1">
              <a:solidFill>
                <a:schemeClr val="accent6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graphicFrame>
        <p:nvGraphicFramePr>
          <p:cNvPr id="38914" name="对象 3"/>
          <p:cNvGraphicFramePr/>
          <p:nvPr/>
        </p:nvGraphicFramePr>
        <p:xfrm>
          <a:off x="1439545" y="2200593"/>
          <a:ext cx="5495925" cy="396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2" r:id="rId4" imgW="7572375" imgH="5143500" progId="Paint.Picture">
                  <p:embed/>
                </p:oleObj>
              </mc:Choice>
              <mc:Fallback>
                <p:oleObj r:id="rId4" imgW="7572375" imgH="5143500" progId="Paint.Picture">
                  <p:embed/>
                  <p:pic>
                    <p:nvPicPr>
                      <p:cNvPr id="0" name="图片 320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39545" y="2200593"/>
                        <a:ext cx="5495925" cy="39671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Group 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5656263" y="1511618"/>
          <a:ext cx="5041900" cy="2844909"/>
        </p:xfrm>
        <a:graphic>
          <a:graphicData uri="http://schemas.openxmlformats.org/drawingml/2006/table">
            <a:tbl>
              <a:tblPr/>
              <a:tblGrid>
                <a:gridCol w="1695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68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7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CR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编号</a:t>
                      </a:r>
                    </a:p>
                  </a:txBody>
                  <a:tcPr marL="91452" marR="91452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功能</a:t>
                      </a:r>
                    </a:p>
                  </a:txBody>
                  <a:tcPr marL="91452" marR="91452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#1*</a:t>
                      </a:r>
                    </a:p>
                  </a:txBody>
                  <a:tcPr marL="91452" marR="91452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模拟量输出模式选择</a:t>
                      </a:r>
                    </a:p>
                  </a:txBody>
                  <a:tcPr marL="91452" marR="91452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7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#10*--#11*</a:t>
                      </a:r>
                    </a:p>
                  </a:txBody>
                  <a:tcPr marL="91452" marR="91452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CH1—CH2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输出数据</a:t>
                      </a:r>
                    </a:p>
                  </a:txBody>
                  <a:tcPr marL="91452" marR="91452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4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#22*-#23*</a:t>
                      </a:r>
                    </a:p>
                  </a:txBody>
                  <a:tcPr marL="91452" marR="91452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CH1—CH2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零点</a:t>
                      </a:r>
                    </a:p>
                  </a:txBody>
                  <a:tcPr marL="91452" marR="91452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6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#28*--29*</a:t>
                      </a:r>
                    </a:p>
                  </a:txBody>
                  <a:tcPr marL="91452" marR="91452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CH1—CH2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增益</a:t>
                      </a:r>
                    </a:p>
                  </a:txBody>
                  <a:tcPr marL="91452" marR="91452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7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#30</a:t>
                      </a:r>
                    </a:p>
                  </a:txBody>
                  <a:tcPr marL="91452" marR="91452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出错信息</a:t>
                      </a:r>
                    </a:p>
                  </a:txBody>
                  <a:tcPr marL="91452" marR="91452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7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#31*</a:t>
                      </a:r>
                    </a:p>
                  </a:txBody>
                  <a:tcPr marL="91452" marR="91452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通信地址</a:t>
                      </a:r>
                    </a:p>
                  </a:txBody>
                  <a:tcPr marL="91452" marR="91452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6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#32*</a:t>
                      </a:r>
                    </a:p>
                  </a:txBody>
                  <a:tcPr marL="91452" marR="91452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通信速率</a:t>
                      </a:r>
                    </a:p>
                  </a:txBody>
                  <a:tcPr marL="91452" marR="91452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3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#33*</a:t>
                      </a:r>
                    </a:p>
                  </a:txBody>
                  <a:tcPr marL="91452" marR="91452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恢复出厂设定设定特性微调权限</a:t>
                      </a:r>
                    </a:p>
                  </a:txBody>
                  <a:tcPr marL="91452" marR="91452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39938" name="Rectangle 3"/>
          <p:cNvSpPr/>
          <p:nvPr/>
        </p:nvSpPr>
        <p:spPr>
          <a:xfrm>
            <a:off x="813435" y="1139190"/>
            <a:ext cx="975550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</a:rPr>
              <a:t>① CR#1  2</a:t>
            </a:r>
            <a:r>
              <a:rPr lang="zh-CN" altLang="en-US" sz="2400" b="1" dirty="0">
                <a:latin typeface="Times New Roman" panose="02020603050405020304" pitchFamily="18" charset="0"/>
              </a:rPr>
              <a:t>通道输出模式设定  </a:t>
            </a:r>
            <a:r>
              <a:rPr lang="en-US" altLang="zh-CN" sz="2400" b="1" dirty="0">
                <a:latin typeface="Times New Roman" panose="02020603050405020304" pitchFamily="18" charset="0"/>
              </a:rPr>
              <a:t>CH1:b0-b2   CH2:b3-b5  </a:t>
            </a:r>
          </a:p>
          <a:p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说明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H11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含义</a:t>
            </a:r>
          </a:p>
        </p:txBody>
      </p:sp>
      <p:sp>
        <p:nvSpPr>
          <p:cNvPr id="39939" name="Rectangle 5"/>
          <p:cNvSpPr/>
          <p:nvPr/>
        </p:nvSpPr>
        <p:spPr>
          <a:xfrm>
            <a:off x="1360170" y="707390"/>
            <a:ext cx="3671888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）对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CR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的设定</a:t>
            </a:r>
          </a:p>
        </p:txBody>
      </p:sp>
      <p:sp>
        <p:nvSpPr>
          <p:cNvPr id="39940" name="Text Box 37"/>
          <p:cNvSpPr txBox="1"/>
          <p:nvPr/>
        </p:nvSpPr>
        <p:spPr>
          <a:xfrm>
            <a:off x="1144270" y="2074228"/>
            <a:ext cx="2808288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电压输出模式</a:t>
            </a:r>
          </a:p>
        </p:txBody>
      </p:sp>
      <p:sp>
        <p:nvSpPr>
          <p:cNvPr id="39941" name="Text Box 3"/>
          <p:cNvSpPr txBox="1"/>
          <p:nvPr/>
        </p:nvSpPr>
        <p:spPr>
          <a:xfrm>
            <a:off x="6616383" y="2074228"/>
            <a:ext cx="2808287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电流输出模式</a:t>
            </a:r>
          </a:p>
        </p:txBody>
      </p:sp>
      <p:graphicFrame>
        <p:nvGraphicFramePr>
          <p:cNvPr id="39942" name="对象 38"/>
          <p:cNvGraphicFramePr/>
          <p:nvPr/>
        </p:nvGraphicFramePr>
        <p:xfrm>
          <a:off x="5212715" y="2690813"/>
          <a:ext cx="4656138" cy="331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3" r:id="rId3" imgW="5838825" imgH="4533900" progId="Paint.Picture">
                  <p:embed/>
                </p:oleObj>
              </mc:Choice>
              <mc:Fallback>
                <p:oleObj r:id="rId3" imgW="5838825" imgH="4533900" progId="Paint.Picture">
                  <p:embed/>
                  <p:pic>
                    <p:nvPicPr>
                      <p:cNvPr id="0" name="图片 320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12715" y="2690813"/>
                        <a:ext cx="4656138" cy="3311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3" name="对象 4"/>
          <p:cNvGraphicFramePr/>
          <p:nvPr/>
        </p:nvGraphicFramePr>
        <p:xfrm>
          <a:off x="635000" y="2691130"/>
          <a:ext cx="4693920" cy="3519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4" r:id="rId5" imgW="5962650" imgH="4105275" progId="Paint.Picture">
                  <p:embed/>
                </p:oleObj>
              </mc:Choice>
              <mc:Fallback>
                <p:oleObj r:id="rId5" imgW="5962650" imgH="4105275" progId="Paint.Picture">
                  <p:embed/>
                  <p:pic>
                    <p:nvPicPr>
                      <p:cNvPr id="0" name="图片 320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5000" y="2691130"/>
                        <a:ext cx="4693920" cy="35198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Group 12"/>
          <p:cNvGraphicFramePr>
            <a:graphicFrameLocks noGrp="1"/>
          </p:cNvGraphicFramePr>
          <p:nvPr/>
        </p:nvGraphicFramePr>
        <p:xfrm>
          <a:off x="4161790" y="1564323"/>
          <a:ext cx="4152900" cy="404495"/>
        </p:xfrm>
        <a:graphic>
          <a:graphicData uri="http://schemas.openxmlformats.org/drawingml/2006/table">
            <a:tbl>
              <a:tblPr/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44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H0011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 Box 37"/>
          <p:cNvSpPr txBox="1"/>
          <p:nvPr/>
        </p:nvSpPr>
        <p:spPr>
          <a:xfrm>
            <a:off x="8707755" y="1164590"/>
            <a:ext cx="338645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CH1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模式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CH2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模式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4" name="Text Box 37"/>
          <p:cNvSpPr txBox="1"/>
          <p:nvPr/>
        </p:nvSpPr>
        <p:spPr>
          <a:xfrm>
            <a:off x="8707755" y="1675765"/>
            <a:ext cx="338645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Times New Roman" panose="02020603050405020304" pitchFamily="18" charset="0"/>
              </a:rPr>
              <a:t>B</a:t>
            </a:r>
            <a:r>
              <a:rPr lang="zh-CN" altLang="en-US" sz="2000" b="1" dirty="0">
                <a:latin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</a:rPr>
              <a:t>CH1</a:t>
            </a:r>
            <a:r>
              <a:rPr lang="zh-CN" altLang="en-US" sz="2000" b="1" dirty="0">
                <a:latin typeface="Times New Roman" panose="02020603050405020304" pitchFamily="18" charset="0"/>
              </a:rPr>
              <a:t>模式</a:t>
            </a: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</a:rPr>
              <a:t>CH2</a:t>
            </a:r>
            <a:r>
              <a:rPr lang="zh-CN" altLang="en-US" sz="2000" b="1" dirty="0">
                <a:latin typeface="Times New Roman" panose="02020603050405020304" pitchFamily="18" charset="0"/>
              </a:rPr>
              <a:t>模式</a:t>
            </a: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40962" name="Rectangle 4"/>
          <p:cNvSpPr/>
          <p:nvPr/>
        </p:nvSpPr>
        <p:spPr>
          <a:xfrm>
            <a:off x="1233170" y="788988"/>
            <a:ext cx="80645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② CH1-CH2</a:t>
            </a:r>
            <a:r>
              <a:rPr lang="zh-CN" altLang="en-US" b="1" dirty="0">
                <a:latin typeface="Times New Roman" panose="02020603050405020304" pitchFamily="18" charset="0"/>
              </a:rPr>
              <a:t>零点</a:t>
            </a:r>
            <a:r>
              <a:rPr lang="en-US" altLang="zh-CN" b="1" dirty="0">
                <a:latin typeface="Times New Roman" panose="02020603050405020304" pitchFamily="18" charset="0"/>
              </a:rPr>
              <a:t>CR#22-23</a:t>
            </a:r>
            <a:r>
              <a:rPr lang="zh-CN" altLang="en-US" b="1" dirty="0">
                <a:latin typeface="Times New Roman" panose="02020603050405020304" pitchFamily="18" charset="0"/>
              </a:rPr>
              <a:t>，增益</a:t>
            </a:r>
            <a:r>
              <a:rPr lang="en-US" altLang="zh-CN" b="1" dirty="0">
                <a:latin typeface="Times New Roman" panose="02020603050405020304" pitchFamily="18" charset="0"/>
              </a:rPr>
              <a:t>CR#28-29</a:t>
            </a:r>
            <a:r>
              <a:rPr lang="zh-CN" altLang="en-US" b="1" dirty="0">
                <a:latin typeface="Times New Roman" panose="02020603050405020304" pitchFamily="18" charset="0"/>
              </a:rPr>
              <a:t>设定 </a:t>
            </a:r>
          </a:p>
        </p:txBody>
      </p:sp>
      <p:graphicFrame>
        <p:nvGraphicFramePr>
          <p:cNvPr id="40963" name="Object 6"/>
          <p:cNvGraphicFramePr>
            <a:graphicFrameLocks noChangeAspect="1"/>
          </p:cNvGraphicFramePr>
          <p:nvPr/>
        </p:nvGraphicFramePr>
        <p:xfrm>
          <a:off x="4165283" y="4459288"/>
          <a:ext cx="24765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9" r:id="rId3" imgW="118745" imgH="158750" progId="">
                  <p:embed/>
                </p:oleObj>
              </mc:Choice>
              <mc:Fallback>
                <p:oleObj r:id="rId3" imgW="118745" imgH="158750" progId="">
                  <p:embed/>
                  <p:pic>
                    <p:nvPicPr>
                      <p:cNvPr id="0" name="图片 320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65283" y="4459288"/>
                        <a:ext cx="247650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4" name="Object 7"/>
          <p:cNvGraphicFramePr>
            <a:graphicFrameLocks noChangeAspect="1"/>
          </p:cNvGraphicFramePr>
          <p:nvPr/>
        </p:nvGraphicFramePr>
        <p:xfrm>
          <a:off x="3200083" y="2768600"/>
          <a:ext cx="617537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0" r:id="rId5" imgW="335280" imgH="167640" progId="">
                  <p:embed/>
                </p:oleObj>
              </mc:Choice>
              <mc:Fallback>
                <p:oleObj r:id="rId5" imgW="335280" imgH="167640" progId="">
                  <p:embed/>
                  <p:pic>
                    <p:nvPicPr>
                      <p:cNvPr id="0" name="图片 320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00083" y="2768600"/>
                        <a:ext cx="617537" cy="363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5" name="Object 8"/>
          <p:cNvGraphicFramePr>
            <a:graphicFrameLocks noChangeAspect="1"/>
          </p:cNvGraphicFramePr>
          <p:nvPr/>
        </p:nvGraphicFramePr>
        <p:xfrm>
          <a:off x="7254558" y="3971925"/>
          <a:ext cx="338137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1" r:id="rId7" imgW="158750" imgH="145415" progId="">
                  <p:embed/>
                </p:oleObj>
              </mc:Choice>
              <mc:Fallback>
                <p:oleObj r:id="rId7" imgW="158750" imgH="145415" progId="">
                  <p:embed/>
                  <p:pic>
                    <p:nvPicPr>
                      <p:cNvPr id="0" name="图片 320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254558" y="3971925"/>
                        <a:ext cx="338137" cy="365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6" name="Object 9"/>
          <p:cNvGraphicFramePr>
            <a:graphicFrameLocks noChangeAspect="1"/>
          </p:cNvGraphicFramePr>
          <p:nvPr/>
        </p:nvGraphicFramePr>
        <p:xfrm>
          <a:off x="3777933" y="2593975"/>
          <a:ext cx="596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2" r:id="rId9" imgW="260350" imgH="156210" progId="">
                  <p:embed/>
                </p:oleObj>
              </mc:Choice>
              <mc:Fallback>
                <p:oleObj r:id="rId9" imgW="260350" imgH="156210" progId="">
                  <p:embed/>
                  <p:pic>
                    <p:nvPicPr>
                      <p:cNvPr id="0" name="图片 320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77933" y="2593975"/>
                        <a:ext cx="5969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7" name="Object 10"/>
          <p:cNvGraphicFramePr>
            <a:graphicFrameLocks noChangeAspect="1"/>
          </p:cNvGraphicFramePr>
          <p:nvPr/>
        </p:nvGraphicFramePr>
        <p:xfrm>
          <a:off x="4905058" y="2228850"/>
          <a:ext cx="195580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3" r:id="rId11" imgW="946785" imgH="191770" progId="">
                  <p:embed/>
                </p:oleObj>
              </mc:Choice>
              <mc:Fallback>
                <p:oleObj r:id="rId11" imgW="946785" imgH="191770" progId="">
                  <p:embed/>
                  <p:pic>
                    <p:nvPicPr>
                      <p:cNvPr id="0" name="图片 320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05058" y="2228850"/>
                        <a:ext cx="1955800" cy="461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8" name="Line 11"/>
          <p:cNvSpPr/>
          <p:nvPr/>
        </p:nvSpPr>
        <p:spPr>
          <a:xfrm flipH="1" flipV="1">
            <a:off x="4484370" y="2466975"/>
            <a:ext cx="19050" cy="237013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0969" name="Line 12"/>
          <p:cNvSpPr/>
          <p:nvPr/>
        </p:nvSpPr>
        <p:spPr>
          <a:xfrm flipV="1">
            <a:off x="4473258" y="2805113"/>
            <a:ext cx="1924050" cy="16541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70" name="Line 13"/>
          <p:cNvSpPr/>
          <p:nvPr/>
        </p:nvSpPr>
        <p:spPr>
          <a:xfrm>
            <a:off x="6397308" y="2805113"/>
            <a:ext cx="0" cy="1693862"/>
          </a:xfrm>
          <a:prstGeom prst="line">
            <a:avLst/>
          </a:prstGeom>
          <a:ln w="28575" cap="flat" cmpd="sng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40971" name="Line 15"/>
          <p:cNvSpPr/>
          <p:nvPr/>
        </p:nvSpPr>
        <p:spPr>
          <a:xfrm flipV="1">
            <a:off x="4473258" y="2805113"/>
            <a:ext cx="1924050" cy="1330325"/>
          </a:xfrm>
          <a:prstGeom prst="line">
            <a:avLst/>
          </a:prstGeom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72" name="Line 16"/>
          <p:cNvSpPr/>
          <p:nvPr/>
        </p:nvSpPr>
        <p:spPr>
          <a:xfrm flipH="1" flipV="1">
            <a:off x="3541395" y="3733800"/>
            <a:ext cx="1390650" cy="2730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73" name="Text Box 17"/>
          <p:cNvSpPr txBox="1"/>
          <p:nvPr/>
        </p:nvSpPr>
        <p:spPr>
          <a:xfrm>
            <a:off x="2407920" y="3416300"/>
            <a:ext cx="15843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模式</a:t>
            </a:r>
            <a:r>
              <a:rPr lang="en-US" altLang="zh-CN" b="1" dirty="0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40974" name="Text Box 18"/>
          <p:cNvSpPr txBox="1"/>
          <p:nvPr/>
        </p:nvSpPr>
        <p:spPr>
          <a:xfrm>
            <a:off x="2479358" y="3992563"/>
            <a:ext cx="13430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模式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40975" name="Line 19"/>
          <p:cNvSpPr/>
          <p:nvPr/>
        </p:nvSpPr>
        <p:spPr>
          <a:xfrm flipH="1">
            <a:off x="3338195" y="4006850"/>
            <a:ext cx="1258888" cy="2381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40976" name="Object 20"/>
          <p:cNvGraphicFramePr>
            <a:graphicFrameLocks noChangeAspect="1"/>
          </p:cNvGraphicFramePr>
          <p:nvPr/>
        </p:nvGraphicFramePr>
        <p:xfrm>
          <a:off x="4009708" y="3243263"/>
          <a:ext cx="358775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4" r:id="rId13" imgW="208915" imgH="156845" progId="">
                  <p:embed/>
                </p:oleObj>
              </mc:Choice>
              <mc:Fallback>
                <p:oleObj r:id="rId13" imgW="208915" imgH="156845" progId="">
                  <p:embed/>
                  <p:pic>
                    <p:nvPicPr>
                      <p:cNvPr id="0" name="图片 321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009708" y="3243263"/>
                        <a:ext cx="358775" cy="312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7" name="Object 21"/>
          <p:cNvGraphicFramePr>
            <a:graphicFrameLocks noChangeAspect="1"/>
          </p:cNvGraphicFramePr>
          <p:nvPr/>
        </p:nvGraphicFramePr>
        <p:xfrm>
          <a:off x="4009708" y="3567113"/>
          <a:ext cx="334962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5" r:id="rId15" imgW="196215" imgH="157480" progId="">
                  <p:embed/>
                </p:oleObj>
              </mc:Choice>
              <mc:Fallback>
                <p:oleObj r:id="rId15" imgW="196215" imgH="157480" progId="">
                  <p:embed/>
                  <p:pic>
                    <p:nvPicPr>
                      <p:cNvPr id="0" name="图片 321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009708" y="3567113"/>
                        <a:ext cx="334962" cy="312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8" name="Line 22"/>
          <p:cNvSpPr/>
          <p:nvPr/>
        </p:nvSpPr>
        <p:spPr>
          <a:xfrm flipV="1">
            <a:off x="4473575" y="3404235"/>
            <a:ext cx="1003935" cy="1206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40979" name="Object 23"/>
          <p:cNvGraphicFramePr>
            <a:graphicFrameLocks noChangeAspect="1"/>
          </p:cNvGraphicFramePr>
          <p:nvPr/>
        </p:nvGraphicFramePr>
        <p:xfrm>
          <a:off x="6249670" y="4540250"/>
          <a:ext cx="62230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6" r:id="rId17" imgW="309880" imgH="154940" progId="">
                  <p:embed/>
                </p:oleObj>
              </mc:Choice>
              <mc:Fallback>
                <p:oleObj r:id="rId17" imgW="309880" imgH="154940" progId="">
                  <p:embed/>
                  <p:pic>
                    <p:nvPicPr>
                      <p:cNvPr id="0" name="图片 3213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249670" y="4540250"/>
                        <a:ext cx="622300" cy="3667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80" name="Line 24"/>
          <p:cNvSpPr/>
          <p:nvPr/>
        </p:nvSpPr>
        <p:spPr>
          <a:xfrm>
            <a:off x="3546158" y="4459288"/>
            <a:ext cx="4017962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0981" name="Line 26"/>
          <p:cNvSpPr/>
          <p:nvPr/>
        </p:nvSpPr>
        <p:spPr>
          <a:xfrm>
            <a:off x="5478145" y="3403600"/>
            <a:ext cx="0" cy="105568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82" name="Line 27"/>
          <p:cNvSpPr/>
          <p:nvPr/>
        </p:nvSpPr>
        <p:spPr>
          <a:xfrm flipH="1">
            <a:off x="4473258" y="3567113"/>
            <a:ext cx="100488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40984" name="Object 29"/>
          <p:cNvGraphicFramePr>
            <a:graphicFrameLocks noChangeAspect="1"/>
          </p:cNvGraphicFramePr>
          <p:nvPr/>
        </p:nvGraphicFramePr>
        <p:xfrm>
          <a:off x="4085908" y="4052888"/>
          <a:ext cx="360362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7" r:id="rId19" imgW="208915" imgH="156845" progId="">
                  <p:embed/>
                </p:oleObj>
              </mc:Choice>
              <mc:Fallback>
                <p:oleObj r:id="rId19" imgW="208915" imgH="156845" progId="">
                  <p:embed/>
                  <p:pic>
                    <p:nvPicPr>
                      <p:cNvPr id="0" name="图片 3210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085908" y="4052888"/>
                        <a:ext cx="360362" cy="312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87" name="Text Box 37"/>
          <p:cNvSpPr txBox="1"/>
          <p:nvPr/>
        </p:nvSpPr>
        <p:spPr>
          <a:xfrm>
            <a:off x="1645920" y="1368425"/>
            <a:ext cx="2808288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电压输出模式</a:t>
            </a:r>
          </a:p>
        </p:txBody>
      </p:sp>
      <p:sp>
        <p:nvSpPr>
          <p:cNvPr id="40988" name="Line 14"/>
          <p:cNvSpPr/>
          <p:nvPr/>
        </p:nvSpPr>
        <p:spPr>
          <a:xfrm flipH="1">
            <a:off x="4454208" y="2805113"/>
            <a:ext cx="19431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89" name="Rectangle 4"/>
          <p:cNvSpPr/>
          <p:nvPr/>
        </p:nvSpPr>
        <p:spPr>
          <a:xfrm>
            <a:off x="1106805" y="5758180"/>
            <a:ext cx="49739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</a:rPr>
              <a:t>模式</a:t>
            </a:r>
            <a:r>
              <a:rPr lang="en-US" altLang="zh-CN" sz="2400" b="1" dirty="0"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</a:rPr>
              <a:t>，零点</a:t>
            </a:r>
            <a:r>
              <a:rPr lang="en-US" altLang="zh-CN" sz="2400" b="1" dirty="0">
                <a:latin typeface="Times New Roman" panose="02020603050405020304" pitchFamily="18" charset="0"/>
              </a:rPr>
              <a:t>2000</a:t>
            </a:r>
            <a:r>
              <a:rPr lang="zh-CN" altLang="en-US" sz="2400" b="1" dirty="0">
                <a:latin typeface="Times New Roman" panose="02020603050405020304" pitchFamily="18" charset="0"/>
              </a:rPr>
              <a:t>，增益</a:t>
            </a:r>
            <a:r>
              <a:rPr lang="en-US" altLang="zh-CN" sz="2400" b="1" dirty="0">
                <a:latin typeface="Times New Roman" panose="02020603050405020304" pitchFamily="18" charset="0"/>
              </a:rPr>
              <a:t>6000</a:t>
            </a:r>
            <a:r>
              <a:rPr lang="zh-CN" altLang="en-US" sz="2400" b="1" dirty="0"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10" name="Group 12"/>
          <p:cNvGraphicFramePr>
            <a:graphicFrameLocks noGrp="1"/>
          </p:cNvGraphicFramePr>
          <p:nvPr/>
        </p:nvGraphicFramePr>
        <p:xfrm>
          <a:off x="7254558" y="5172393"/>
          <a:ext cx="4152900" cy="404495"/>
        </p:xfrm>
        <a:graphic>
          <a:graphicData uri="http://schemas.openxmlformats.org/drawingml/2006/table">
            <a:tbl>
              <a:tblPr/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44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Group 12"/>
          <p:cNvGraphicFramePr>
            <a:graphicFrameLocks noGrp="1"/>
          </p:cNvGraphicFramePr>
          <p:nvPr/>
        </p:nvGraphicFramePr>
        <p:xfrm>
          <a:off x="7254558" y="5804535"/>
          <a:ext cx="4152900" cy="414020"/>
        </p:xfrm>
        <a:graphic>
          <a:graphicData uri="http://schemas.openxmlformats.org/drawingml/2006/table">
            <a:tbl>
              <a:tblPr/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4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k6000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7592695" y="2260600"/>
            <a:ext cx="3797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B</a:t>
            </a:r>
            <a:r>
              <a:rPr lang="zh-CN" altLang="en-US" sz="2000" dirty="0">
                <a:solidFill>
                  <a:srgbClr val="FF0000"/>
                </a:solidFill>
              </a:rPr>
              <a:t>、模式</a:t>
            </a:r>
            <a:r>
              <a:rPr lang="en-US" altLang="zh-CN" sz="2000" dirty="0">
                <a:solidFill>
                  <a:srgbClr val="FF0000"/>
                </a:solidFill>
              </a:rPr>
              <a:t>1</a:t>
            </a:r>
            <a:r>
              <a:rPr lang="zh-CN" altLang="en-US" sz="2000" dirty="0">
                <a:solidFill>
                  <a:srgbClr val="FF0000"/>
                </a:solidFill>
              </a:rPr>
              <a:t>零点</a:t>
            </a:r>
            <a:r>
              <a:rPr lang="en-US" altLang="zh-CN" sz="2000" dirty="0">
                <a:solidFill>
                  <a:srgbClr val="FF0000"/>
                </a:solidFill>
              </a:rPr>
              <a:t>2000</a:t>
            </a:r>
            <a:r>
              <a:rPr lang="zh-CN" altLang="en-US" sz="2000" dirty="0">
                <a:solidFill>
                  <a:srgbClr val="FF0000"/>
                </a:solidFill>
              </a:rPr>
              <a:t>，增益</a:t>
            </a:r>
            <a:r>
              <a:rPr lang="en-US" altLang="zh-CN" sz="2000" dirty="0">
                <a:solidFill>
                  <a:srgbClr val="FF0000"/>
                </a:solidFill>
              </a:rPr>
              <a:t>6000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06805" y="5055235"/>
            <a:ext cx="44672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sym typeface="+mn-ea"/>
              </a:rPr>
              <a:t>模式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，零点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。增益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5000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564120" y="1700530"/>
            <a:ext cx="4178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A</a:t>
            </a:r>
            <a:r>
              <a:rPr lang="zh-CN" altLang="en-US" sz="2000"/>
              <a:t>、模式</a:t>
            </a:r>
            <a:r>
              <a:rPr lang="en-US" altLang="zh-CN" sz="2000"/>
              <a:t>1</a:t>
            </a:r>
            <a:r>
              <a:rPr lang="zh-CN" altLang="en-US" sz="2000"/>
              <a:t>零点</a:t>
            </a:r>
            <a:r>
              <a:rPr lang="en-US" altLang="zh-CN" sz="2000"/>
              <a:t>2000</a:t>
            </a:r>
            <a:r>
              <a:rPr lang="zh-CN" altLang="en-US" sz="2000"/>
              <a:t>，增益</a:t>
            </a:r>
            <a:r>
              <a:rPr lang="en-US" altLang="zh-CN" sz="2000"/>
              <a:t>10000</a:t>
            </a: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9" grpId="0"/>
      <p:bldP spid="40989" grpId="1"/>
      <p:bldP spid="6" grpId="0"/>
      <p:bldP spid="6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grpSp>
        <p:nvGrpSpPr>
          <p:cNvPr id="41985" name="Group 4"/>
          <p:cNvGrpSpPr/>
          <p:nvPr/>
        </p:nvGrpSpPr>
        <p:grpSpPr>
          <a:xfrm>
            <a:off x="2543493" y="1681480"/>
            <a:ext cx="5832475" cy="3846513"/>
            <a:chOff x="489" y="0"/>
            <a:chExt cx="3674" cy="2423"/>
          </a:xfrm>
        </p:grpSpPr>
        <p:graphicFrame>
          <p:nvGraphicFramePr>
            <p:cNvPr id="41986" name="Object 5"/>
            <p:cNvGraphicFramePr>
              <a:graphicFrameLocks noChangeAspect="1"/>
            </p:cNvGraphicFramePr>
            <p:nvPr/>
          </p:nvGraphicFramePr>
          <p:xfrm>
            <a:off x="1742" y="1533"/>
            <a:ext cx="156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79" r:id="rId3" imgW="118745" imgH="158750" progId="">
                    <p:embed/>
                  </p:oleObj>
                </mc:Choice>
                <mc:Fallback>
                  <p:oleObj r:id="rId3" imgW="118745" imgH="158750" progId="">
                    <p:embed/>
                    <p:pic>
                      <p:nvPicPr>
                        <p:cNvPr id="0" name="图片 321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742" y="1533"/>
                          <a:ext cx="156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87" name="Object 6"/>
            <p:cNvGraphicFramePr>
              <a:graphicFrameLocks noChangeAspect="1"/>
            </p:cNvGraphicFramePr>
            <p:nvPr/>
          </p:nvGraphicFramePr>
          <p:xfrm>
            <a:off x="1728" y="0"/>
            <a:ext cx="418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80" r:id="rId5" imgW="361315" imgH="167640" progId="">
                    <p:embed/>
                  </p:oleObj>
                </mc:Choice>
                <mc:Fallback>
                  <p:oleObj r:id="rId5" imgW="361315" imgH="167640" progId="">
                    <p:embed/>
                    <p:pic>
                      <p:nvPicPr>
                        <p:cNvPr id="0" name="图片 321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728" y="0"/>
                          <a:ext cx="418" cy="2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88" name="Object 7"/>
            <p:cNvGraphicFramePr>
              <a:graphicFrameLocks noChangeAspect="1"/>
            </p:cNvGraphicFramePr>
            <p:nvPr/>
          </p:nvGraphicFramePr>
          <p:xfrm>
            <a:off x="3688" y="1226"/>
            <a:ext cx="213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81" r:id="rId7" imgW="158750" imgH="145415" progId="">
                    <p:embed/>
                  </p:oleObj>
                </mc:Choice>
                <mc:Fallback>
                  <p:oleObj r:id="rId7" imgW="158750" imgH="145415" progId="">
                    <p:embed/>
                    <p:pic>
                      <p:nvPicPr>
                        <p:cNvPr id="0" name="图片 321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688" y="1226"/>
                          <a:ext cx="213" cy="23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89" name="Object 8"/>
            <p:cNvGraphicFramePr>
              <a:graphicFrameLocks noChangeAspect="1"/>
            </p:cNvGraphicFramePr>
            <p:nvPr/>
          </p:nvGraphicFramePr>
          <p:xfrm>
            <a:off x="1679" y="408"/>
            <a:ext cx="21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82" r:id="rId9" imgW="183515" imgH="156845" progId="">
                    <p:embed/>
                  </p:oleObj>
                </mc:Choice>
                <mc:Fallback>
                  <p:oleObj r:id="rId9" imgW="183515" imgH="156845" progId="">
                    <p:embed/>
                    <p:pic>
                      <p:nvPicPr>
                        <p:cNvPr id="0" name="图片 321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679" y="408"/>
                          <a:ext cx="213" cy="2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90" name="Object 9"/>
            <p:cNvGraphicFramePr>
              <a:graphicFrameLocks noChangeAspect="1"/>
            </p:cNvGraphicFramePr>
            <p:nvPr/>
          </p:nvGraphicFramePr>
          <p:xfrm>
            <a:off x="2349" y="152"/>
            <a:ext cx="1232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83" r:id="rId11" imgW="946785" imgH="191770" progId="">
                    <p:embed/>
                  </p:oleObj>
                </mc:Choice>
                <mc:Fallback>
                  <p:oleObj r:id="rId11" imgW="946785" imgH="191770" progId="">
                    <p:embed/>
                    <p:pic>
                      <p:nvPicPr>
                        <p:cNvPr id="0" name="图片 3217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349" y="152"/>
                          <a:ext cx="1232" cy="29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991" name="Line 10"/>
            <p:cNvSpPr/>
            <p:nvPr/>
          </p:nvSpPr>
          <p:spPr>
            <a:xfrm flipH="1" flipV="1">
              <a:off x="1924" y="346"/>
              <a:ext cx="12" cy="149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992" name="Line 11"/>
            <p:cNvSpPr/>
            <p:nvPr/>
          </p:nvSpPr>
          <p:spPr>
            <a:xfrm flipV="1">
              <a:off x="1936" y="491"/>
              <a:ext cx="1212" cy="104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993" name="Line 12"/>
            <p:cNvSpPr/>
            <p:nvPr/>
          </p:nvSpPr>
          <p:spPr>
            <a:xfrm>
              <a:off x="3148" y="491"/>
              <a:ext cx="0" cy="1067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41994" name="Line 13"/>
            <p:cNvSpPr/>
            <p:nvPr/>
          </p:nvSpPr>
          <p:spPr>
            <a:xfrm flipH="1">
              <a:off x="1924" y="491"/>
              <a:ext cx="122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995" name="Line 14"/>
            <p:cNvSpPr/>
            <p:nvPr/>
          </p:nvSpPr>
          <p:spPr>
            <a:xfrm flipV="1">
              <a:off x="1936" y="491"/>
              <a:ext cx="1212" cy="838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996" name="Line 15"/>
            <p:cNvSpPr/>
            <p:nvPr/>
          </p:nvSpPr>
          <p:spPr>
            <a:xfrm flipH="1" flipV="1">
              <a:off x="1462" y="1034"/>
              <a:ext cx="744" cy="28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997" name="Text Box 16"/>
            <p:cNvSpPr txBox="1"/>
            <p:nvPr/>
          </p:nvSpPr>
          <p:spPr>
            <a:xfrm>
              <a:off x="635" y="770"/>
              <a:ext cx="953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理想模式</a:t>
              </a:r>
            </a:p>
          </p:txBody>
        </p:sp>
        <p:sp>
          <p:nvSpPr>
            <p:cNvPr id="41998" name="Text Box 17"/>
            <p:cNvSpPr txBox="1"/>
            <p:nvPr/>
          </p:nvSpPr>
          <p:spPr>
            <a:xfrm>
              <a:off x="689" y="1316"/>
              <a:ext cx="846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模式</a:t>
              </a:r>
              <a:r>
                <a: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41999" name="Line 18"/>
            <p:cNvSpPr/>
            <p:nvPr/>
          </p:nvSpPr>
          <p:spPr>
            <a:xfrm flipH="1">
              <a:off x="1152" y="1276"/>
              <a:ext cx="832" cy="18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00" name="Line 19"/>
            <p:cNvSpPr/>
            <p:nvPr/>
          </p:nvSpPr>
          <p:spPr>
            <a:xfrm>
              <a:off x="1936" y="868"/>
              <a:ext cx="77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42001" name="Object 20"/>
            <p:cNvGraphicFramePr>
              <a:graphicFrameLocks noChangeAspect="1"/>
            </p:cNvGraphicFramePr>
            <p:nvPr/>
          </p:nvGraphicFramePr>
          <p:xfrm>
            <a:off x="3055" y="1584"/>
            <a:ext cx="392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84" r:id="rId13" imgW="309880" imgH="154940" progId="">
                    <p:embed/>
                  </p:oleObj>
                </mc:Choice>
                <mc:Fallback>
                  <p:oleObj r:id="rId13" imgW="309880" imgH="154940" progId="">
                    <p:embed/>
                    <p:pic>
                      <p:nvPicPr>
                        <p:cNvPr id="0" name="图片 3222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3055" y="1584"/>
                          <a:ext cx="392" cy="23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002" name="Line 21"/>
            <p:cNvSpPr/>
            <p:nvPr/>
          </p:nvSpPr>
          <p:spPr>
            <a:xfrm>
              <a:off x="1352" y="1533"/>
              <a:ext cx="253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42003" name="Object 22"/>
            <p:cNvGraphicFramePr>
              <a:graphicFrameLocks noChangeAspect="1"/>
            </p:cNvGraphicFramePr>
            <p:nvPr/>
          </p:nvGraphicFramePr>
          <p:xfrm>
            <a:off x="2374" y="1584"/>
            <a:ext cx="392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85" r:id="rId15" imgW="309880" imgH="154940" progId="">
                    <p:embed/>
                  </p:oleObj>
                </mc:Choice>
                <mc:Fallback>
                  <p:oleObj r:id="rId15" imgW="309880" imgH="154940" progId="">
                    <p:embed/>
                    <p:pic>
                      <p:nvPicPr>
                        <p:cNvPr id="0" name="图片 3219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374" y="1584"/>
                          <a:ext cx="392" cy="23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004" name="Line 23"/>
            <p:cNvSpPr/>
            <p:nvPr/>
          </p:nvSpPr>
          <p:spPr>
            <a:xfrm>
              <a:off x="2569" y="868"/>
              <a:ext cx="0" cy="66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05" name="Line 24"/>
            <p:cNvSpPr/>
            <p:nvPr/>
          </p:nvSpPr>
          <p:spPr>
            <a:xfrm flipH="1">
              <a:off x="1936" y="971"/>
              <a:ext cx="63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06" name="Text Box 32"/>
            <p:cNvSpPr txBox="1"/>
            <p:nvPr/>
          </p:nvSpPr>
          <p:spPr>
            <a:xfrm>
              <a:off x="489" y="2094"/>
              <a:ext cx="3674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模式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2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，零点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4000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。增益，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20000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。  </a:t>
              </a:r>
              <a:r>
                <a:rPr lang="zh-CN" altLang="en-US" b="1" dirty="0">
                  <a:latin typeface="Times New Roman" panose="02020603050405020304" pitchFamily="18" charset="0"/>
                </a:rPr>
                <a:t>     </a:t>
              </a:r>
            </a:p>
          </p:txBody>
        </p:sp>
        <p:graphicFrame>
          <p:nvGraphicFramePr>
            <p:cNvPr id="42007" name="Object 33"/>
            <p:cNvGraphicFramePr>
              <a:graphicFrameLocks noChangeAspect="1"/>
            </p:cNvGraphicFramePr>
            <p:nvPr/>
          </p:nvGraphicFramePr>
          <p:xfrm>
            <a:off x="1686" y="906"/>
            <a:ext cx="198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86" r:id="rId17" imgW="170180" imgH="157480" progId="">
                    <p:embed/>
                  </p:oleObj>
                </mc:Choice>
                <mc:Fallback>
                  <p:oleObj r:id="rId17" imgW="170180" imgH="157480" progId="">
                    <p:embed/>
                    <p:pic>
                      <p:nvPicPr>
                        <p:cNvPr id="0" name="图片 3220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686" y="906"/>
                          <a:ext cx="198" cy="2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08" name="Object 34"/>
            <p:cNvGraphicFramePr>
              <a:graphicFrameLocks noChangeAspect="1"/>
            </p:cNvGraphicFramePr>
            <p:nvPr/>
          </p:nvGraphicFramePr>
          <p:xfrm>
            <a:off x="1686" y="734"/>
            <a:ext cx="198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87" r:id="rId19" imgW="170180" imgH="144145" progId="">
                    <p:embed/>
                  </p:oleObj>
                </mc:Choice>
                <mc:Fallback>
                  <p:oleObj r:id="rId19" imgW="170180" imgH="144145" progId="">
                    <p:embed/>
                    <p:pic>
                      <p:nvPicPr>
                        <p:cNvPr id="0" name="图片 3221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686" y="734"/>
                          <a:ext cx="198" cy="19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09" name="Object 35"/>
            <p:cNvGraphicFramePr>
              <a:graphicFrameLocks noChangeAspect="1"/>
            </p:cNvGraphicFramePr>
            <p:nvPr/>
          </p:nvGraphicFramePr>
          <p:xfrm>
            <a:off x="1709" y="1233"/>
            <a:ext cx="137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88" r:id="rId21" imgW="118745" imgH="145415" progId="">
                    <p:embed/>
                  </p:oleObj>
                </mc:Choice>
                <mc:Fallback>
                  <p:oleObj r:id="rId21" imgW="118745" imgH="145415" progId="">
                    <p:embed/>
                    <p:pic>
                      <p:nvPicPr>
                        <p:cNvPr id="0" name="图片 3223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1709" y="1233"/>
                          <a:ext cx="137" cy="19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011" name="Rectangle 4"/>
          <p:cNvSpPr/>
          <p:nvPr/>
        </p:nvSpPr>
        <p:spPr>
          <a:xfrm>
            <a:off x="1668780" y="838518"/>
            <a:ext cx="80645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② CH1-CH2</a:t>
            </a:r>
            <a:r>
              <a:rPr lang="zh-CN" altLang="en-US" b="1" dirty="0">
                <a:latin typeface="Times New Roman" panose="02020603050405020304" pitchFamily="18" charset="0"/>
              </a:rPr>
              <a:t>零点</a:t>
            </a:r>
            <a:r>
              <a:rPr lang="en-US" altLang="zh-CN" b="1" dirty="0">
                <a:latin typeface="Times New Roman" panose="02020603050405020304" pitchFamily="18" charset="0"/>
              </a:rPr>
              <a:t>CR#22-23</a:t>
            </a:r>
            <a:r>
              <a:rPr lang="zh-CN" altLang="en-US" b="1" dirty="0">
                <a:latin typeface="Times New Roman" panose="02020603050405020304" pitchFamily="18" charset="0"/>
              </a:rPr>
              <a:t>增益</a:t>
            </a:r>
            <a:r>
              <a:rPr lang="en-US" altLang="zh-CN" b="1" dirty="0">
                <a:latin typeface="Times New Roman" panose="02020603050405020304" pitchFamily="18" charset="0"/>
              </a:rPr>
              <a:t>CR#28-29</a:t>
            </a:r>
            <a:r>
              <a:rPr lang="zh-CN" altLang="en-US" b="1" dirty="0">
                <a:latin typeface="Times New Roman" panose="02020603050405020304" pitchFamily="18" charset="0"/>
              </a:rPr>
              <a:t>设定 </a:t>
            </a:r>
          </a:p>
        </p:txBody>
      </p:sp>
      <p:sp>
        <p:nvSpPr>
          <p:cNvPr id="42012" name="Text Box 37"/>
          <p:cNvSpPr txBox="1"/>
          <p:nvPr/>
        </p:nvSpPr>
        <p:spPr>
          <a:xfrm>
            <a:off x="2245043" y="1414780"/>
            <a:ext cx="2808287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电流输出模式</a:t>
            </a:r>
          </a:p>
        </p:txBody>
      </p:sp>
      <p:graphicFrame>
        <p:nvGraphicFramePr>
          <p:cNvPr id="4" name="Group 12"/>
          <p:cNvGraphicFramePr>
            <a:graphicFrameLocks noGrp="1"/>
          </p:cNvGraphicFramePr>
          <p:nvPr/>
        </p:nvGraphicFramePr>
        <p:xfrm>
          <a:off x="2961005" y="5666105"/>
          <a:ext cx="4152900" cy="404495"/>
        </p:xfrm>
        <a:graphic>
          <a:graphicData uri="http://schemas.openxmlformats.org/drawingml/2006/table">
            <a:tbl>
              <a:tblPr/>
              <a:tblGrid>
                <a:gridCol w="83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44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k4000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12"/>
          <p:cNvGraphicFramePr>
            <a:graphicFrameLocks noGrp="1"/>
          </p:cNvGraphicFramePr>
          <p:nvPr/>
        </p:nvGraphicFramePr>
        <p:xfrm>
          <a:off x="2959735" y="6163310"/>
          <a:ext cx="4492625" cy="404495"/>
        </p:xfrm>
        <a:graphic>
          <a:graphicData uri="http://schemas.openxmlformats.org/drawingml/2006/table">
            <a:tbl>
              <a:tblPr/>
              <a:tblGrid>
                <a:gridCol w="898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8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8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8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8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44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931785" y="2668905"/>
            <a:ext cx="37979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零点：数字量为</a:t>
            </a:r>
            <a:r>
              <a:rPr lang="en-US" altLang="zh-CN" sz="2000"/>
              <a:t>0</a:t>
            </a:r>
            <a:r>
              <a:rPr lang="zh-CN" altLang="en-US" sz="2000"/>
              <a:t>时模拟电流。</a:t>
            </a:r>
          </a:p>
          <a:p>
            <a:r>
              <a:rPr lang="zh-CN" altLang="en-US" sz="2000"/>
              <a:t>增益：数字量为</a:t>
            </a:r>
            <a:r>
              <a:rPr lang="en-US" altLang="zh-CN" sz="2000"/>
              <a:t>4000</a:t>
            </a:r>
            <a:r>
              <a:rPr lang="zh-CN" altLang="en-US" sz="2000"/>
              <a:t>对应模拟电流。</a:t>
            </a: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43009" name="Rectangle 2"/>
          <p:cNvSpPr/>
          <p:nvPr/>
        </p:nvSpPr>
        <p:spPr>
          <a:xfrm>
            <a:off x="1132205" y="811530"/>
            <a:ext cx="6238875" cy="21837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latin typeface="Times New Roman" panose="02020603050405020304" pitchFamily="18" charset="0"/>
              </a:rPr>
              <a:t>3</a:t>
            </a:r>
            <a:r>
              <a:rPr lang="zh-CN" altLang="en-US" sz="2800" b="1" dirty="0">
                <a:latin typeface="Times New Roman" panose="02020603050405020304" pitchFamily="18" charset="0"/>
              </a:rPr>
              <a:t>、热电阻、热电偶模块</a:t>
            </a: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功能：检测温度、温差。</a:t>
            </a: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可接</a:t>
            </a:r>
            <a:r>
              <a:rPr lang="en-US" altLang="zh-CN" sz="2400" b="1" dirty="0">
                <a:latin typeface="Times New Roman" panose="02020603050405020304" pitchFamily="18" charset="0"/>
              </a:rPr>
              <a:t>J</a:t>
            </a:r>
            <a:r>
              <a:rPr lang="zh-CN" altLang="en-US" sz="2400" b="1" dirty="0">
                <a:latin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</a:rPr>
              <a:t>K</a:t>
            </a:r>
            <a:r>
              <a:rPr lang="zh-CN" altLang="en-US" sz="2400" b="1" dirty="0">
                <a:latin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</a:rPr>
              <a:t>E</a:t>
            </a:r>
            <a:r>
              <a:rPr lang="zh-CN" altLang="en-US" sz="2400" b="1" dirty="0">
                <a:latin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</a:rPr>
              <a:t>R</a:t>
            </a:r>
            <a:r>
              <a:rPr lang="zh-CN" altLang="en-US" sz="2400" b="1" dirty="0">
                <a:latin typeface="Times New Roman" panose="02020603050405020304" pitchFamily="18" charset="0"/>
              </a:rPr>
              <a:t>七种热电偶。</a:t>
            </a: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可接三线、四线制铂电阻。</a:t>
            </a:r>
          </a:p>
        </p:txBody>
      </p:sp>
      <p:sp>
        <p:nvSpPr>
          <p:cNvPr id="43010" name="Rectangle 3"/>
          <p:cNvSpPr/>
          <p:nvPr/>
        </p:nvSpPr>
        <p:spPr>
          <a:xfrm>
            <a:off x="6751638" y="5442903"/>
            <a:ext cx="41910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</a:rPr>
              <a:t>图 </a:t>
            </a:r>
            <a:r>
              <a:rPr lang="en-US" altLang="zh-CN" sz="2400" b="1" dirty="0">
                <a:latin typeface="Times New Roman" panose="02020603050405020304" pitchFamily="18" charset="0"/>
              </a:rPr>
              <a:t>7-14 (B)</a:t>
            </a:r>
            <a:r>
              <a:rPr lang="zh-CN" altLang="en-US" sz="2400" b="1" dirty="0">
                <a:latin typeface="Times New Roman" panose="02020603050405020304" pitchFamily="18" charset="0"/>
              </a:rPr>
              <a:t>热电偶测温接线</a:t>
            </a:r>
          </a:p>
        </p:txBody>
      </p:sp>
      <p:grpSp>
        <p:nvGrpSpPr>
          <p:cNvPr id="43011" name="Group 4"/>
          <p:cNvGrpSpPr/>
          <p:nvPr/>
        </p:nvGrpSpPr>
        <p:grpSpPr>
          <a:xfrm>
            <a:off x="1442720" y="2995295"/>
            <a:ext cx="4537075" cy="2160588"/>
            <a:chOff x="0" y="0"/>
            <a:chExt cx="2858" cy="1361"/>
          </a:xfrm>
        </p:grpSpPr>
        <p:grpSp>
          <p:nvGrpSpPr>
            <p:cNvPr id="43012" name="Group 5"/>
            <p:cNvGrpSpPr/>
            <p:nvPr/>
          </p:nvGrpSpPr>
          <p:grpSpPr>
            <a:xfrm>
              <a:off x="1024" y="457"/>
              <a:ext cx="276" cy="798"/>
              <a:chOff x="0" y="0"/>
              <a:chExt cx="408" cy="1088"/>
            </a:xfrm>
          </p:grpSpPr>
          <p:sp>
            <p:nvSpPr>
              <p:cNvPr id="43013" name="Rectangle 6"/>
              <p:cNvSpPr/>
              <p:nvPr/>
            </p:nvSpPr>
            <p:spPr>
              <a:xfrm>
                <a:off x="0" y="0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000" b="1" dirty="0">
                    <a:latin typeface="Times New Roman" panose="02020603050405020304" pitchFamily="18" charset="0"/>
                  </a:rPr>
                  <a:t>L+</a:t>
                </a:r>
              </a:p>
            </p:txBody>
          </p:sp>
          <p:sp>
            <p:nvSpPr>
              <p:cNvPr id="43014" name="Rectangle 7"/>
              <p:cNvSpPr/>
              <p:nvPr/>
            </p:nvSpPr>
            <p:spPr>
              <a:xfrm>
                <a:off x="0" y="272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000" b="1" dirty="0">
                    <a:latin typeface="Times New Roman" panose="02020603050405020304" pitchFamily="18" charset="0"/>
                  </a:rPr>
                  <a:t>L-</a:t>
                </a:r>
              </a:p>
            </p:txBody>
          </p:sp>
          <p:sp>
            <p:nvSpPr>
              <p:cNvPr id="43015" name="Rectangle 8"/>
              <p:cNvSpPr/>
              <p:nvPr/>
            </p:nvSpPr>
            <p:spPr>
              <a:xfrm>
                <a:off x="0" y="544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000" b="1" dirty="0">
                    <a:latin typeface="Times New Roman" panose="02020603050405020304" pitchFamily="18" charset="0"/>
                  </a:rPr>
                  <a:t>I-</a:t>
                </a:r>
              </a:p>
            </p:txBody>
          </p:sp>
          <p:sp>
            <p:nvSpPr>
              <p:cNvPr id="43016" name="Rectangle 9"/>
              <p:cNvSpPr/>
              <p:nvPr/>
            </p:nvSpPr>
            <p:spPr>
              <a:xfrm>
                <a:off x="0" y="816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000" b="1" dirty="0">
                    <a:latin typeface="Times New Roman" panose="02020603050405020304" pitchFamily="18" charset="0"/>
                  </a:rPr>
                  <a:t>FG</a:t>
                </a:r>
              </a:p>
            </p:txBody>
          </p:sp>
        </p:grpSp>
        <p:sp>
          <p:nvSpPr>
            <p:cNvPr id="43017" name="Rectangle 10"/>
            <p:cNvSpPr/>
            <p:nvPr/>
          </p:nvSpPr>
          <p:spPr>
            <a:xfrm>
              <a:off x="1574" y="524"/>
              <a:ext cx="215" cy="6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3018" name="Rectangle 11"/>
            <p:cNvSpPr/>
            <p:nvPr/>
          </p:nvSpPr>
          <p:spPr>
            <a:xfrm>
              <a:off x="2125" y="523"/>
              <a:ext cx="214" cy="6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3019" name="Line 12"/>
            <p:cNvSpPr/>
            <p:nvPr/>
          </p:nvSpPr>
          <p:spPr>
            <a:xfrm>
              <a:off x="1300" y="557"/>
              <a:ext cx="27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20" name="Line 13"/>
            <p:cNvSpPr/>
            <p:nvPr/>
          </p:nvSpPr>
          <p:spPr>
            <a:xfrm>
              <a:off x="1789" y="557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21" name="Line 14"/>
            <p:cNvSpPr/>
            <p:nvPr/>
          </p:nvSpPr>
          <p:spPr>
            <a:xfrm>
              <a:off x="1666" y="889"/>
              <a:ext cx="36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22" name="AutoShape 15"/>
            <p:cNvSpPr/>
            <p:nvPr/>
          </p:nvSpPr>
          <p:spPr>
            <a:xfrm rot="5400000">
              <a:off x="1973" y="716"/>
              <a:ext cx="334" cy="214"/>
            </a:xfrm>
            <a:prstGeom prst="flowChartExtra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3023" name="Line 16"/>
            <p:cNvSpPr/>
            <p:nvPr/>
          </p:nvSpPr>
          <p:spPr>
            <a:xfrm flipV="1">
              <a:off x="1300" y="723"/>
              <a:ext cx="36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24" name="Text Box 17"/>
            <p:cNvSpPr txBox="1"/>
            <p:nvPr/>
          </p:nvSpPr>
          <p:spPr>
            <a:xfrm>
              <a:off x="1588" y="272"/>
              <a:ext cx="45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R1</a:t>
              </a:r>
            </a:p>
          </p:txBody>
        </p:sp>
        <p:sp>
          <p:nvSpPr>
            <p:cNvPr id="43025" name="Text Box 18"/>
            <p:cNvSpPr txBox="1"/>
            <p:nvPr/>
          </p:nvSpPr>
          <p:spPr>
            <a:xfrm>
              <a:off x="1996" y="227"/>
              <a:ext cx="45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</a:rPr>
                <a:t> </a:t>
              </a:r>
              <a:r>
                <a:rPr lang="zh-CN" altLang="en-US" b="1" dirty="0">
                  <a:latin typeface="Times New Roman" panose="02020603050405020304" pitchFamily="18" charset="0"/>
                </a:rPr>
                <a:t> 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R2</a:t>
              </a:r>
            </a:p>
          </p:txBody>
        </p:sp>
        <p:sp>
          <p:nvSpPr>
            <p:cNvPr id="43026" name="Rectangle 19"/>
            <p:cNvSpPr/>
            <p:nvPr/>
          </p:nvSpPr>
          <p:spPr>
            <a:xfrm>
              <a:off x="2583" y="557"/>
              <a:ext cx="275" cy="49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A/D</a:t>
              </a:r>
            </a:p>
          </p:txBody>
        </p:sp>
        <p:sp>
          <p:nvSpPr>
            <p:cNvPr id="43027" name="Text Box 20"/>
            <p:cNvSpPr txBox="1"/>
            <p:nvPr/>
          </p:nvSpPr>
          <p:spPr>
            <a:xfrm>
              <a:off x="1728" y="989"/>
              <a:ext cx="85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放大隔离</a:t>
              </a:r>
            </a:p>
          </p:txBody>
        </p:sp>
        <p:sp>
          <p:nvSpPr>
            <p:cNvPr id="43028" name="Line 21"/>
            <p:cNvSpPr/>
            <p:nvPr/>
          </p:nvSpPr>
          <p:spPr>
            <a:xfrm>
              <a:off x="1666" y="723"/>
              <a:ext cx="0" cy="16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29" name="Line 22"/>
            <p:cNvSpPr/>
            <p:nvPr/>
          </p:nvSpPr>
          <p:spPr>
            <a:xfrm>
              <a:off x="1880" y="557"/>
              <a:ext cx="0" cy="20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30" name="Line 23"/>
            <p:cNvSpPr/>
            <p:nvPr/>
          </p:nvSpPr>
          <p:spPr>
            <a:xfrm>
              <a:off x="1880" y="757"/>
              <a:ext cx="15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31" name="Line 24"/>
            <p:cNvSpPr/>
            <p:nvPr/>
          </p:nvSpPr>
          <p:spPr>
            <a:xfrm>
              <a:off x="2247" y="823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32" name="Line 25"/>
            <p:cNvSpPr/>
            <p:nvPr/>
          </p:nvSpPr>
          <p:spPr>
            <a:xfrm>
              <a:off x="2338" y="557"/>
              <a:ext cx="15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33" name="Line 26"/>
            <p:cNvSpPr/>
            <p:nvPr/>
          </p:nvSpPr>
          <p:spPr>
            <a:xfrm>
              <a:off x="2492" y="557"/>
              <a:ext cx="0" cy="26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34" name="Oval 27"/>
            <p:cNvSpPr/>
            <p:nvPr/>
          </p:nvSpPr>
          <p:spPr>
            <a:xfrm>
              <a:off x="1316" y="0"/>
              <a:ext cx="317" cy="291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1800" b="1" dirty="0">
                  <a:latin typeface="Times New Roman" panose="02020603050405020304" pitchFamily="18" charset="0"/>
                </a:rPr>
                <a:t>1mA</a:t>
              </a:r>
            </a:p>
          </p:txBody>
        </p:sp>
        <p:sp>
          <p:nvSpPr>
            <p:cNvPr id="43035" name="Line 28"/>
            <p:cNvSpPr/>
            <p:nvPr/>
          </p:nvSpPr>
          <p:spPr>
            <a:xfrm>
              <a:off x="1452" y="292"/>
              <a:ext cx="0" cy="26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3036" name="Line 29"/>
            <p:cNvSpPr/>
            <p:nvPr/>
          </p:nvSpPr>
          <p:spPr>
            <a:xfrm flipH="1">
              <a:off x="600" y="761"/>
              <a:ext cx="42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37" name="Rectangle 30"/>
            <p:cNvSpPr/>
            <p:nvPr/>
          </p:nvSpPr>
          <p:spPr>
            <a:xfrm>
              <a:off x="352" y="620"/>
              <a:ext cx="70" cy="17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3038" name="Line 31"/>
            <p:cNvSpPr/>
            <p:nvPr/>
          </p:nvSpPr>
          <p:spPr>
            <a:xfrm flipH="1">
              <a:off x="388" y="550"/>
              <a:ext cx="63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39" name="Line 32"/>
            <p:cNvSpPr/>
            <p:nvPr/>
          </p:nvSpPr>
          <p:spPr>
            <a:xfrm>
              <a:off x="388" y="550"/>
              <a:ext cx="0" cy="7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40" name="Line 33"/>
            <p:cNvSpPr/>
            <p:nvPr/>
          </p:nvSpPr>
          <p:spPr>
            <a:xfrm>
              <a:off x="388" y="796"/>
              <a:ext cx="0" cy="177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41" name="Line 34"/>
            <p:cNvSpPr/>
            <p:nvPr/>
          </p:nvSpPr>
          <p:spPr>
            <a:xfrm flipH="1">
              <a:off x="388" y="973"/>
              <a:ext cx="63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42" name="Line 35"/>
            <p:cNvSpPr/>
            <p:nvPr/>
          </p:nvSpPr>
          <p:spPr>
            <a:xfrm>
              <a:off x="388" y="867"/>
              <a:ext cx="21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43" name="Line 36"/>
            <p:cNvSpPr/>
            <p:nvPr/>
          </p:nvSpPr>
          <p:spPr>
            <a:xfrm>
              <a:off x="600" y="761"/>
              <a:ext cx="0" cy="10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44" name="Line 37"/>
            <p:cNvSpPr/>
            <p:nvPr/>
          </p:nvSpPr>
          <p:spPr>
            <a:xfrm flipV="1">
              <a:off x="317" y="656"/>
              <a:ext cx="141" cy="1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45" name="Line 38"/>
            <p:cNvSpPr/>
            <p:nvPr/>
          </p:nvSpPr>
          <p:spPr>
            <a:xfrm>
              <a:off x="458" y="620"/>
              <a:ext cx="0" cy="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46" name="Text Box 39"/>
            <p:cNvSpPr txBox="1"/>
            <p:nvPr/>
          </p:nvSpPr>
          <p:spPr>
            <a:xfrm>
              <a:off x="0" y="585"/>
              <a:ext cx="45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PT</a:t>
              </a:r>
            </a:p>
          </p:txBody>
        </p:sp>
        <p:sp>
          <p:nvSpPr>
            <p:cNvPr id="43047" name="Line 40"/>
            <p:cNvSpPr/>
            <p:nvPr/>
          </p:nvSpPr>
          <p:spPr>
            <a:xfrm>
              <a:off x="1305" y="973"/>
              <a:ext cx="14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48" name="Line 41"/>
            <p:cNvSpPr/>
            <p:nvPr/>
          </p:nvSpPr>
          <p:spPr>
            <a:xfrm>
              <a:off x="1446" y="973"/>
              <a:ext cx="0" cy="35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49" name="Line 42"/>
            <p:cNvSpPr/>
            <p:nvPr/>
          </p:nvSpPr>
          <p:spPr>
            <a:xfrm>
              <a:off x="1305" y="1149"/>
              <a:ext cx="14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50" name="Line 43"/>
            <p:cNvSpPr/>
            <p:nvPr/>
          </p:nvSpPr>
          <p:spPr>
            <a:xfrm>
              <a:off x="1376" y="1326"/>
              <a:ext cx="10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51" name="Line 44"/>
            <p:cNvSpPr/>
            <p:nvPr/>
          </p:nvSpPr>
          <p:spPr>
            <a:xfrm>
              <a:off x="1411" y="1361"/>
              <a:ext cx="7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052" name="Group 45"/>
          <p:cNvGrpSpPr/>
          <p:nvPr/>
        </p:nvGrpSpPr>
        <p:grpSpPr>
          <a:xfrm>
            <a:off x="5979795" y="3211195"/>
            <a:ext cx="4319588" cy="1612900"/>
            <a:chOff x="46" y="-45"/>
            <a:chExt cx="2721" cy="1016"/>
          </a:xfrm>
        </p:grpSpPr>
        <p:sp>
          <p:nvSpPr>
            <p:cNvPr id="43053" name="Rectangle 46"/>
            <p:cNvSpPr/>
            <p:nvPr/>
          </p:nvSpPr>
          <p:spPr>
            <a:xfrm>
              <a:off x="924" y="139"/>
              <a:ext cx="289" cy="20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L+</a:t>
              </a:r>
            </a:p>
          </p:txBody>
        </p:sp>
        <p:sp>
          <p:nvSpPr>
            <p:cNvPr id="43054" name="Rectangle 47"/>
            <p:cNvSpPr/>
            <p:nvPr/>
          </p:nvSpPr>
          <p:spPr>
            <a:xfrm>
              <a:off x="924" y="347"/>
              <a:ext cx="289" cy="20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L-</a:t>
              </a:r>
            </a:p>
          </p:txBody>
        </p:sp>
        <p:sp>
          <p:nvSpPr>
            <p:cNvPr id="43055" name="Rectangle 48"/>
            <p:cNvSpPr/>
            <p:nvPr/>
          </p:nvSpPr>
          <p:spPr>
            <a:xfrm>
              <a:off x="924" y="555"/>
              <a:ext cx="289" cy="20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SLD</a:t>
              </a:r>
            </a:p>
          </p:txBody>
        </p:sp>
        <p:sp>
          <p:nvSpPr>
            <p:cNvPr id="43056" name="Rectangle 49"/>
            <p:cNvSpPr/>
            <p:nvPr/>
          </p:nvSpPr>
          <p:spPr>
            <a:xfrm>
              <a:off x="924" y="763"/>
              <a:ext cx="289" cy="20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3057" name="Rectangle 50"/>
            <p:cNvSpPr/>
            <p:nvPr/>
          </p:nvSpPr>
          <p:spPr>
            <a:xfrm>
              <a:off x="1501" y="209"/>
              <a:ext cx="226" cy="6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3058" name="Line 51"/>
            <p:cNvSpPr/>
            <p:nvPr/>
          </p:nvSpPr>
          <p:spPr>
            <a:xfrm>
              <a:off x="1213" y="243"/>
              <a:ext cx="288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59" name="Line 52"/>
            <p:cNvSpPr/>
            <p:nvPr/>
          </p:nvSpPr>
          <p:spPr>
            <a:xfrm>
              <a:off x="1727" y="243"/>
              <a:ext cx="353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60" name="AutoShape 53"/>
            <p:cNvSpPr/>
            <p:nvPr/>
          </p:nvSpPr>
          <p:spPr>
            <a:xfrm rot="5400000">
              <a:off x="2009" y="114"/>
              <a:ext cx="348" cy="224"/>
            </a:xfrm>
            <a:prstGeom prst="flowChartExtra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3061" name="Line 54"/>
            <p:cNvSpPr/>
            <p:nvPr/>
          </p:nvSpPr>
          <p:spPr>
            <a:xfrm flipV="1">
              <a:off x="1213" y="416"/>
              <a:ext cx="385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62" name="Text Box 55"/>
            <p:cNvSpPr txBox="1"/>
            <p:nvPr/>
          </p:nvSpPr>
          <p:spPr>
            <a:xfrm>
              <a:off x="1501" y="0"/>
              <a:ext cx="48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R</a:t>
              </a:r>
              <a:r>
                <a:rPr lang="en-US" altLang="zh-CN" sz="2000" b="1" baseline="-25000" dirty="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3063" name="Rectangle 56"/>
            <p:cNvSpPr/>
            <p:nvPr/>
          </p:nvSpPr>
          <p:spPr>
            <a:xfrm>
              <a:off x="2479" y="15"/>
              <a:ext cx="288" cy="519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A/D</a:t>
              </a:r>
            </a:p>
          </p:txBody>
        </p:sp>
        <p:sp>
          <p:nvSpPr>
            <p:cNvPr id="43064" name="Line 57"/>
            <p:cNvSpPr/>
            <p:nvPr/>
          </p:nvSpPr>
          <p:spPr>
            <a:xfrm>
              <a:off x="1598" y="416"/>
              <a:ext cx="0" cy="17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65" name="Line 58"/>
            <p:cNvSpPr/>
            <p:nvPr/>
          </p:nvSpPr>
          <p:spPr>
            <a:xfrm>
              <a:off x="2294" y="236"/>
              <a:ext cx="185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66" name="Line 59"/>
            <p:cNvSpPr/>
            <p:nvPr/>
          </p:nvSpPr>
          <p:spPr>
            <a:xfrm flipH="1">
              <a:off x="477" y="456"/>
              <a:ext cx="445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67" name="Line 60"/>
            <p:cNvSpPr/>
            <p:nvPr/>
          </p:nvSpPr>
          <p:spPr>
            <a:xfrm flipH="1">
              <a:off x="477" y="236"/>
              <a:ext cx="445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68" name="Text Box 61"/>
            <p:cNvSpPr txBox="1"/>
            <p:nvPr/>
          </p:nvSpPr>
          <p:spPr>
            <a:xfrm>
              <a:off x="46" y="-45"/>
              <a:ext cx="681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热电偶</a:t>
              </a:r>
            </a:p>
          </p:txBody>
        </p:sp>
        <p:sp>
          <p:nvSpPr>
            <p:cNvPr id="43069" name="Line 62"/>
            <p:cNvSpPr/>
            <p:nvPr/>
          </p:nvSpPr>
          <p:spPr>
            <a:xfrm flipH="1">
              <a:off x="292" y="236"/>
              <a:ext cx="185" cy="11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70" name="Line 63"/>
            <p:cNvSpPr/>
            <p:nvPr/>
          </p:nvSpPr>
          <p:spPr>
            <a:xfrm>
              <a:off x="292" y="346"/>
              <a:ext cx="185" cy="11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71" name="Rectangle 64"/>
            <p:cNvSpPr/>
            <p:nvPr/>
          </p:nvSpPr>
          <p:spPr>
            <a:xfrm>
              <a:off x="1441" y="603"/>
              <a:ext cx="296" cy="36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冷端</a:t>
              </a:r>
            </a:p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补偿</a:t>
              </a:r>
            </a:p>
          </p:txBody>
        </p:sp>
      </p:grpSp>
      <p:sp>
        <p:nvSpPr>
          <p:cNvPr id="43072" name="Rectangle 65"/>
          <p:cNvSpPr/>
          <p:nvPr/>
        </p:nvSpPr>
        <p:spPr>
          <a:xfrm>
            <a:off x="1874520" y="5443220"/>
            <a:ext cx="41910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</a:rPr>
              <a:t>图 </a:t>
            </a:r>
            <a:r>
              <a:rPr lang="en-US" altLang="zh-CN" sz="2400" b="1" dirty="0">
                <a:latin typeface="Times New Roman" panose="02020603050405020304" pitchFamily="18" charset="0"/>
              </a:rPr>
              <a:t>7-14 </a:t>
            </a:r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</a:rPr>
              <a:t>）热电阻测温接线</a:t>
            </a:r>
          </a:p>
        </p:txBody>
      </p:sp>
      <p:sp>
        <p:nvSpPr>
          <p:cNvPr id="43073" name="Text Box 66"/>
          <p:cNvSpPr txBox="1"/>
          <p:nvPr/>
        </p:nvSpPr>
        <p:spPr>
          <a:xfrm>
            <a:off x="8283258" y="2922270"/>
            <a:ext cx="1362075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放大隔离</a:t>
            </a:r>
          </a:p>
        </p:txBody>
      </p:sp>
      <p:sp>
        <p:nvSpPr>
          <p:cNvPr id="43075" name="Text Box 61"/>
          <p:cNvSpPr txBox="1"/>
          <p:nvPr/>
        </p:nvSpPr>
        <p:spPr>
          <a:xfrm>
            <a:off x="1658620" y="3354070"/>
            <a:ext cx="1081088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热电阻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205980" y="811530"/>
            <a:ext cx="4333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0000FF"/>
                </a:solidFill>
              </a:rPr>
              <a:t>热电偶模块冷端温度补偿目的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205980" y="1848485"/>
            <a:ext cx="4333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0000FF"/>
                </a:solidFill>
              </a:rPr>
              <a:t>热电阻模块为何采用三线或四线接入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205980" y="1305560"/>
            <a:ext cx="4333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0000FF"/>
                </a:solidFill>
              </a:rPr>
              <a:t>消除冷端温度变化影响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205980" y="2390140"/>
            <a:ext cx="4333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0000FF"/>
                </a:solidFill>
              </a:rPr>
              <a:t>消除长导线电阻的产生电压影响</a:t>
            </a: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7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/>
          <p:nvPr/>
        </p:nvSpPr>
        <p:spPr>
          <a:xfrm>
            <a:off x="878205" y="817880"/>
            <a:ext cx="85344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endParaRPr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3" name="Rectangle 3"/>
          <p:cNvSpPr/>
          <p:nvPr/>
        </p:nvSpPr>
        <p:spPr>
          <a:xfrm>
            <a:off x="897255" y="617855"/>
            <a:ext cx="5707063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</a:rPr>
              <a:t>、可编程序控制器的特点</a:t>
            </a:r>
          </a:p>
        </p:txBody>
      </p:sp>
      <p:sp>
        <p:nvSpPr>
          <p:cNvPr id="6148" name="Rectangle 4"/>
          <p:cNvSpPr/>
          <p:nvPr/>
        </p:nvSpPr>
        <p:spPr>
          <a:xfrm>
            <a:off x="969010" y="1105535"/>
            <a:ext cx="972375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  <a:r>
              <a:rPr 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适用各种复杂工业控制领域（批量控制）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既有过程控制又有运动控制领域，根据需要选用</a:t>
            </a:r>
            <a:r>
              <a:rPr lang="en-US" altLang="zh-CN" sz="2400" b="1" dirty="0">
                <a:latin typeface="Times New Roman" panose="02020603050405020304" pitchFamily="18" charset="0"/>
              </a:rPr>
              <a:t>PLC</a:t>
            </a:r>
            <a:r>
              <a:rPr lang="zh-CN" altLang="en-US" sz="2400" b="1" dirty="0">
                <a:latin typeface="Times New Roman" panose="02020603050405020304" pitchFamily="18" charset="0"/>
              </a:rPr>
              <a:t>主机及功能模块，积木式拼接组成控制装置。</a:t>
            </a:r>
          </a:p>
        </p:txBody>
      </p:sp>
      <p:sp>
        <p:nvSpPr>
          <p:cNvPr id="6149" name="Rectangle 5"/>
          <p:cNvSpPr/>
          <p:nvPr/>
        </p:nvSpPr>
        <p:spPr>
          <a:xfrm>
            <a:off x="878205" y="3816985"/>
            <a:ext cx="10149205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3</a:t>
            </a:r>
            <a:r>
              <a:rPr 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安全可靠，环境适应性好</a:t>
            </a: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硬件电子器件采用工业、军用级器件，冗余配置，软件有自诊断、自恢复功能，平均无故障时间2万小时以上。</a:t>
            </a:r>
          </a:p>
        </p:txBody>
      </p:sp>
      <p:sp>
        <p:nvSpPr>
          <p:cNvPr id="6151" name="Rectangle 7"/>
          <p:cNvSpPr/>
          <p:nvPr/>
        </p:nvSpPr>
        <p:spPr>
          <a:xfrm>
            <a:off x="897255" y="2545080"/>
            <a:ext cx="10191115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使用方便、维护简单</a:t>
            </a: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工程师用梯形图编程，自诊断、监控功能，迅速找到故障点，予以排除。</a:t>
            </a:r>
          </a:p>
        </p:txBody>
      </p:sp>
      <p:sp>
        <p:nvSpPr>
          <p:cNvPr id="6152" name="Rectangle 8"/>
          <p:cNvSpPr/>
          <p:nvPr/>
        </p:nvSpPr>
        <p:spPr>
          <a:xfrm>
            <a:off x="969010" y="5405755"/>
            <a:ext cx="10057765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4</a:t>
            </a:r>
            <a:r>
              <a:rPr 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通信与联网能力强</a:t>
            </a: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接入</a:t>
            </a:r>
            <a:r>
              <a:rPr lang="en-US" altLang="zh-CN" sz="2400" b="1" dirty="0">
                <a:latin typeface="Times New Roman" panose="02020603050405020304" pitchFamily="18" charset="0"/>
              </a:rPr>
              <a:t>DCS</a:t>
            </a:r>
            <a:r>
              <a:rPr lang="zh-CN" altLang="en-US" sz="2400" b="1" dirty="0">
                <a:latin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</a:rPr>
              <a:t>FCS</a:t>
            </a:r>
            <a:r>
              <a:rPr lang="zh-CN" altLang="en-US" sz="2400" b="1" dirty="0">
                <a:latin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</a:rPr>
              <a:t>PLC</a:t>
            </a:r>
            <a:r>
              <a:rPr lang="zh-CN" altLang="en-US" sz="2400" b="1" dirty="0">
                <a:latin typeface="Times New Roman" panose="02020603050405020304" pitchFamily="18" charset="0"/>
              </a:rPr>
              <a:t>与计算机等远程装置通信。实现远程监控。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22320" y="9588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7.1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可编程控制器概述</a:t>
            </a:r>
            <a:endParaRPr lang="zh-CN" altLang="en-US"/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delay="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/>
      <p:bldP spid="6148" grpId="0"/>
      <p:bldP spid="6149" grpId="0"/>
      <p:bldP spid="6151" grpId="0"/>
      <p:bldP spid="615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pic>
        <p:nvPicPr>
          <p:cNvPr id="4403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87575" y="793750"/>
            <a:ext cx="7265670" cy="52971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4" name="Rectangle 4"/>
          <p:cNvSpPr/>
          <p:nvPr>
            <p:custDataLst>
              <p:tags r:id="rId2"/>
            </p:custDataLst>
          </p:nvPr>
        </p:nvSpPr>
        <p:spPr>
          <a:xfrm>
            <a:off x="4274185" y="6090920"/>
            <a:ext cx="380523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</a:rPr>
              <a:t>7-15 </a:t>
            </a:r>
            <a:r>
              <a:rPr lang="zh-CN" altLang="en-US" sz="2400" b="1" dirty="0">
                <a:latin typeface="Times New Roman" panose="02020603050405020304" pitchFamily="18" charset="0"/>
              </a:rPr>
              <a:t>热电偶测温接线</a:t>
            </a:r>
          </a:p>
        </p:txBody>
      </p:sp>
    </p:spTree>
  </p:cSld>
  <p:clrMapOvr>
    <a:masterClrMapping/>
  </p:clrMapOvr>
  <p:transition spd="slow" advClick="0">
    <p:wedg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pic>
        <p:nvPicPr>
          <p:cNvPr id="4505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0" y="832485"/>
            <a:ext cx="6799580" cy="51936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58" name="Rectangle 4"/>
          <p:cNvSpPr/>
          <p:nvPr/>
        </p:nvSpPr>
        <p:spPr>
          <a:xfrm>
            <a:off x="4169093" y="6025833"/>
            <a:ext cx="37338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</a:rPr>
              <a:t>5-16 </a:t>
            </a:r>
            <a:r>
              <a:rPr lang="zh-CN" altLang="en-US" sz="2400" b="1" dirty="0">
                <a:latin typeface="Times New Roman" panose="02020603050405020304" pitchFamily="18" charset="0"/>
              </a:rPr>
              <a:t>热电阻测温接线</a:t>
            </a:r>
          </a:p>
        </p:txBody>
      </p:sp>
    </p:spTree>
  </p:cSld>
  <p:clrMapOvr>
    <a:masterClrMapping/>
  </p:clrMapOvr>
  <p:transition spd="slow" advClick="0">
    <p:wedg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46081" name="Rectangle 3"/>
          <p:cNvSpPr/>
          <p:nvPr/>
        </p:nvSpPr>
        <p:spPr>
          <a:xfrm>
            <a:off x="1719263" y="832168"/>
            <a:ext cx="540067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</a:rPr>
              <a:t>）热电阻模块</a:t>
            </a:r>
            <a:r>
              <a:rPr lang="en-US" altLang="zh-CN" b="1" dirty="0">
                <a:latin typeface="Times New Roman" panose="02020603050405020304" pitchFamily="18" charset="0"/>
              </a:rPr>
              <a:t>DVP04PT</a:t>
            </a:r>
          </a:p>
        </p:txBody>
      </p:sp>
      <p:sp>
        <p:nvSpPr>
          <p:cNvPr id="46082" name="Text Box 4"/>
          <p:cNvSpPr txBox="1"/>
          <p:nvPr/>
        </p:nvSpPr>
        <p:spPr>
          <a:xfrm>
            <a:off x="2191703" y="1533843"/>
            <a:ext cx="3529012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温度数字特性曲线</a:t>
            </a:r>
          </a:p>
        </p:txBody>
      </p:sp>
      <p:sp>
        <p:nvSpPr>
          <p:cNvPr id="46083" name="Rectangle 5"/>
          <p:cNvSpPr/>
          <p:nvPr/>
        </p:nvSpPr>
        <p:spPr>
          <a:xfrm>
            <a:off x="2400935" y="6088698"/>
            <a:ext cx="40386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</a:rPr>
              <a:t>图 </a:t>
            </a:r>
            <a:r>
              <a:rPr lang="en-US" altLang="zh-CN" sz="2400" b="1" dirty="0">
                <a:latin typeface="Times New Roman" panose="02020603050405020304" pitchFamily="18" charset="0"/>
              </a:rPr>
              <a:t>7-17  </a:t>
            </a:r>
            <a:r>
              <a:rPr lang="zh-CN" altLang="en-US" sz="2400" b="1" dirty="0">
                <a:latin typeface="Times New Roman" panose="02020603050405020304" pitchFamily="18" charset="0"/>
              </a:rPr>
              <a:t>温度数字曲线</a:t>
            </a:r>
          </a:p>
        </p:txBody>
      </p:sp>
      <p:grpSp>
        <p:nvGrpSpPr>
          <p:cNvPr id="46084" name="Group 6"/>
          <p:cNvGrpSpPr/>
          <p:nvPr/>
        </p:nvGrpSpPr>
        <p:grpSpPr>
          <a:xfrm>
            <a:off x="2048828" y="2337118"/>
            <a:ext cx="5638800" cy="3671887"/>
            <a:chOff x="0" y="0"/>
            <a:chExt cx="3552" cy="2313"/>
          </a:xfrm>
        </p:grpSpPr>
        <p:sp>
          <p:nvSpPr>
            <p:cNvPr id="46085" name="Line 7"/>
            <p:cNvSpPr/>
            <p:nvPr/>
          </p:nvSpPr>
          <p:spPr>
            <a:xfrm flipV="1">
              <a:off x="725" y="227"/>
              <a:ext cx="0" cy="208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6086" name="Line 8"/>
            <p:cNvSpPr/>
            <p:nvPr/>
          </p:nvSpPr>
          <p:spPr>
            <a:xfrm>
              <a:off x="0" y="1451"/>
              <a:ext cx="290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46087" name="Object 9"/>
            <p:cNvGraphicFramePr>
              <a:graphicFrameLocks noChangeAspect="1"/>
            </p:cNvGraphicFramePr>
            <p:nvPr/>
          </p:nvGraphicFramePr>
          <p:xfrm>
            <a:off x="725" y="1451"/>
            <a:ext cx="188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08" r:id="rId3" imgW="118745" imgH="158750" progId="">
                    <p:embed/>
                  </p:oleObj>
                </mc:Choice>
                <mc:Fallback>
                  <p:oleObj r:id="rId3" imgW="118745" imgH="158750" progId="">
                    <p:embed/>
                    <p:pic>
                      <p:nvPicPr>
                        <p:cNvPr id="0" name="图片 318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25" y="1451"/>
                          <a:ext cx="188" cy="2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88" name="Object 10"/>
            <p:cNvGraphicFramePr>
              <a:graphicFrameLocks noChangeAspect="1"/>
            </p:cNvGraphicFramePr>
            <p:nvPr/>
          </p:nvGraphicFramePr>
          <p:xfrm>
            <a:off x="2903" y="1270"/>
            <a:ext cx="649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09" r:id="rId5" imgW="400050" imgH="167640" progId="">
                    <p:embed/>
                  </p:oleObj>
                </mc:Choice>
                <mc:Fallback>
                  <p:oleObj r:id="rId5" imgW="400050" imgH="167640" progId="">
                    <p:embed/>
                    <p:pic>
                      <p:nvPicPr>
                        <p:cNvPr id="0" name="图片 318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903" y="1270"/>
                          <a:ext cx="649" cy="30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89" name="Object 11"/>
            <p:cNvGraphicFramePr>
              <a:graphicFrameLocks noChangeAspect="1"/>
            </p:cNvGraphicFramePr>
            <p:nvPr/>
          </p:nvGraphicFramePr>
          <p:xfrm>
            <a:off x="408" y="0"/>
            <a:ext cx="251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10" r:id="rId7" imgW="158750" imgH="145415" progId="">
                    <p:embed/>
                  </p:oleObj>
                </mc:Choice>
                <mc:Fallback>
                  <p:oleObj r:id="rId7" imgW="158750" imgH="145415" progId="">
                    <p:embed/>
                    <p:pic>
                      <p:nvPicPr>
                        <p:cNvPr id="0" name="图片 318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08" y="0"/>
                          <a:ext cx="251" cy="26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90" name="Object 12"/>
            <p:cNvGraphicFramePr>
              <a:graphicFrameLocks noChangeAspect="1"/>
            </p:cNvGraphicFramePr>
            <p:nvPr/>
          </p:nvGraphicFramePr>
          <p:xfrm>
            <a:off x="317" y="317"/>
            <a:ext cx="411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11" r:id="rId9" imgW="309880" imgH="154940" progId="">
                    <p:embed/>
                  </p:oleObj>
                </mc:Choice>
                <mc:Fallback>
                  <p:oleObj r:id="rId9" imgW="309880" imgH="154940" progId="">
                    <p:embed/>
                    <p:pic>
                      <p:nvPicPr>
                        <p:cNvPr id="0" name="图片 3189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17" y="317"/>
                          <a:ext cx="411" cy="23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091" name="Line 13"/>
            <p:cNvSpPr/>
            <p:nvPr/>
          </p:nvSpPr>
          <p:spPr>
            <a:xfrm flipV="1">
              <a:off x="272" y="408"/>
              <a:ext cx="1678" cy="140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092" name="Line 14"/>
            <p:cNvSpPr/>
            <p:nvPr/>
          </p:nvSpPr>
          <p:spPr>
            <a:xfrm>
              <a:off x="1950" y="408"/>
              <a:ext cx="0" cy="104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46093" name="Line 15"/>
            <p:cNvSpPr/>
            <p:nvPr/>
          </p:nvSpPr>
          <p:spPr>
            <a:xfrm flipH="1">
              <a:off x="725" y="408"/>
              <a:ext cx="122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46094" name="Object 16"/>
            <p:cNvGraphicFramePr>
              <a:graphicFrameLocks noChangeAspect="1"/>
            </p:cNvGraphicFramePr>
            <p:nvPr/>
          </p:nvGraphicFramePr>
          <p:xfrm>
            <a:off x="680" y="0"/>
            <a:ext cx="117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12" r:id="rId11" imgW="934085" imgH="191770" progId="">
                    <p:embed/>
                  </p:oleObj>
                </mc:Choice>
                <mc:Fallback>
                  <p:oleObj r:id="rId11" imgW="934085" imgH="191770" progId="">
                    <p:embed/>
                    <p:pic>
                      <p:nvPicPr>
                        <p:cNvPr id="0" name="图片 3181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80" y="0"/>
                          <a:ext cx="1172" cy="2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95" name="Object 17"/>
            <p:cNvGraphicFramePr>
              <a:graphicFrameLocks noChangeAspect="1"/>
            </p:cNvGraphicFramePr>
            <p:nvPr/>
          </p:nvGraphicFramePr>
          <p:xfrm>
            <a:off x="1995" y="1225"/>
            <a:ext cx="290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13" r:id="rId13" imgW="247015" imgH="156210" progId="">
                    <p:embed/>
                  </p:oleObj>
                </mc:Choice>
                <mc:Fallback>
                  <p:oleObj r:id="rId13" imgW="247015" imgH="156210" progId="">
                    <p:embed/>
                    <p:pic>
                      <p:nvPicPr>
                        <p:cNvPr id="0" name="图片 3186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995" y="1225"/>
                          <a:ext cx="290" cy="2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096" name="Line 18"/>
            <p:cNvSpPr/>
            <p:nvPr/>
          </p:nvSpPr>
          <p:spPr>
            <a:xfrm>
              <a:off x="272" y="1451"/>
              <a:ext cx="0" cy="3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46097" name="Line 19"/>
            <p:cNvSpPr/>
            <p:nvPr/>
          </p:nvSpPr>
          <p:spPr>
            <a:xfrm flipH="1">
              <a:off x="272" y="1814"/>
              <a:ext cx="45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46098" name="Object 20"/>
            <p:cNvGraphicFramePr>
              <a:graphicFrameLocks noChangeAspect="1"/>
            </p:cNvGraphicFramePr>
            <p:nvPr/>
          </p:nvGraphicFramePr>
          <p:xfrm>
            <a:off x="771" y="1723"/>
            <a:ext cx="544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14" r:id="rId15" imgW="374015" imgH="154940" progId="">
                    <p:embed/>
                  </p:oleObj>
                </mc:Choice>
                <mc:Fallback>
                  <p:oleObj r:id="rId15" imgW="374015" imgH="154940" progId="">
                    <p:embed/>
                    <p:pic>
                      <p:nvPicPr>
                        <p:cNvPr id="0" name="图片 3183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771" y="1723"/>
                          <a:ext cx="544" cy="2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99" name="Object 21"/>
            <p:cNvGraphicFramePr>
              <a:graphicFrameLocks noChangeAspect="1"/>
            </p:cNvGraphicFramePr>
            <p:nvPr/>
          </p:nvGraphicFramePr>
          <p:xfrm>
            <a:off x="45" y="1225"/>
            <a:ext cx="366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15" r:id="rId17" imgW="309880" imgH="154940" progId="">
                    <p:embed/>
                  </p:oleObj>
                </mc:Choice>
                <mc:Fallback>
                  <p:oleObj r:id="rId17" imgW="309880" imgH="154940" progId="">
                    <p:embed/>
                    <p:pic>
                      <p:nvPicPr>
                        <p:cNvPr id="0" name="图片 3190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45" y="1225"/>
                          <a:ext cx="366" cy="2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100" name="Object 22"/>
            <p:cNvGraphicFramePr>
              <a:graphicFrameLocks noChangeAspect="1"/>
            </p:cNvGraphicFramePr>
            <p:nvPr/>
          </p:nvGraphicFramePr>
          <p:xfrm>
            <a:off x="317" y="726"/>
            <a:ext cx="411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16" r:id="rId19" imgW="309880" imgH="154940" progId="">
                    <p:embed/>
                  </p:oleObj>
                </mc:Choice>
                <mc:Fallback>
                  <p:oleObj r:id="rId19" imgW="309880" imgH="154940" progId="">
                    <p:embed/>
                    <p:pic>
                      <p:nvPicPr>
                        <p:cNvPr id="0" name="图片 3182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317" y="726"/>
                          <a:ext cx="411" cy="23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101" name="Object 23"/>
            <p:cNvGraphicFramePr>
              <a:graphicFrameLocks noChangeAspect="1"/>
            </p:cNvGraphicFramePr>
            <p:nvPr/>
          </p:nvGraphicFramePr>
          <p:xfrm>
            <a:off x="1270" y="1225"/>
            <a:ext cx="290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17" r:id="rId21" imgW="247015" imgH="156210" progId="">
                    <p:embed/>
                  </p:oleObj>
                </mc:Choice>
                <mc:Fallback>
                  <p:oleObj r:id="rId21" imgW="247015" imgH="156210" progId="">
                    <p:embed/>
                    <p:pic>
                      <p:nvPicPr>
                        <p:cNvPr id="0" name="图片 3185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1270" y="1225"/>
                          <a:ext cx="290" cy="2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451725" y="2985135"/>
          <a:ext cx="4002088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8" r:id="rId23" imgW="2057400" imgH="393700" progId="Equation.KSEE3">
                  <p:embed/>
                </p:oleObj>
              </mc:Choice>
              <mc:Fallback>
                <p:oleObj r:id="rId23" imgW="2057400" imgH="393700" progId="Equation.KSEE3">
                  <p:embed/>
                  <p:pic>
                    <p:nvPicPr>
                      <p:cNvPr id="0" name="图片 319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451725" y="2985135"/>
                        <a:ext cx="4002088" cy="765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4"/>
          <p:cNvSpPr txBox="1"/>
          <p:nvPr/>
        </p:nvSpPr>
        <p:spPr>
          <a:xfrm>
            <a:off x="7549833" y="2239963"/>
            <a:ext cx="3529012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温度与数字量关系</a:t>
            </a: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1460183" y="683895"/>
            <a:ext cx="5040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热电阻模块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控制寄存器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位）</a:t>
            </a:r>
          </a:p>
        </p:txBody>
      </p:sp>
      <p:graphicFrame>
        <p:nvGraphicFramePr>
          <p:cNvPr id="46083" name="Group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254760" y="1148715"/>
          <a:ext cx="10129520" cy="2865120"/>
        </p:xfrm>
        <a:graphic>
          <a:graphicData uri="http://schemas.openxmlformats.org/drawingml/2006/table">
            <a:tbl>
              <a:tblPr/>
              <a:tblGrid>
                <a:gridCol w="161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8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2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CR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编号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功能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CR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编号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功能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#2--#5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*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CH1～CH4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平均次数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#31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*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通信地址设定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#6--#9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CH1～CH4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摄氏温度平均值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#32*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通信速率设定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#18--#21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CH1～CH4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摄氏温度当前值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#33*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恢复出厂设定设定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#30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错误状态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143" name="Line 41"/>
          <p:cNvSpPr/>
          <p:nvPr/>
        </p:nvSpPr>
        <p:spPr>
          <a:xfrm>
            <a:off x="2137410" y="4704398"/>
            <a:ext cx="0" cy="185261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144" name="Line 42"/>
          <p:cNvSpPr/>
          <p:nvPr/>
        </p:nvSpPr>
        <p:spPr>
          <a:xfrm flipH="1">
            <a:off x="7611110" y="4848860"/>
            <a:ext cx="0" cy="15843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145" name="Line 43"/>
          <p:cNvSpPr/>
          <p:nvPr/>
        </p:nvSpPr>
        <p:spPr>
          <a:xfrm>
            <a:off x="2569210" y="4848860"/>
            <a:ext cx="0" cy="2889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146" name="Line 44"/>
          <p:cNvSpPr/>
          <p:nvPr/>
        </p:nvSpPr>
        <p:spPr>
          <a:xfrm>
            <a:off x="2426335" y="4848860"/>
            <a:ext cx="0" cy="2889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147" name="Line 45"/>
          <p:cNvSpPr/>
          <p:nvPr/>
        </p:nvSpPr>
        <p:spPr>
          <a:xfrm>
            <a:off x="2137410" y="4991735"/>
            <a:ext cx="2889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46126" name="Group 46"/>
          <p:cNvGraphicFramePr>
            <a:graphicFrameLocks noGrp="1"/>
          </p:cNvGraphicFramePr>
          <p:nvPr/>
        </p:nvGraphicFramePr>
        <p:xfrm>
          <a:off x="3218498" y="4848860"/>
          <a:ext cx="4032250" cy="433388"/>
        </p:xfrm>
        <a:graphic>
          <a:graphicData uri="http://schemas.openxmlformats.org/drawingml/2006/table">
            <a:tbl>
              <a:tblPr/>
              <a:tblGrid>
                <a:gridCol w="80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3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162" name="Line 60"/>
          <p:cNvSpPr/>
          <p:nvPr/>
        </p:nvSpPr>
        <p:spPr>
          <a:xfrm>
            <a:off x="2713673" y="4991735"/>
            <a:ext cx="0" cy="14414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163" name="Line 61"/>
          <p:cNvSpPr/>
          <p:nvPr/>
        </p:nvSpPr>
        <p:spPr>
          <a:xfrm>
            <a:off x="7250748" y="5064760"/>
            <a:ext cx="360362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164" name="Line 62"/>
          <p:cNvSpPr/>
          <p:nvPr/>
        </p:nvSpPr>
        <p:spPr>
          <a:xfrm>
            <a:off x="2569210" y="4991735"/>
            <a:ext cx="64928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46143" name="Group 63"/>
          <p:cNvGraphicFramePr>
            <a:graphicFrameLocks noGrp="1"/>
          </p:cNvGraphicFramePr>
          <p:nvPr/>
        </p:nvGraphicFramePr>
        <p:xfrm>
          <a:off x="3218498" y="5496560"/>
          <a:ext cx="4211636" cy="431800"/>
        </p:xfrm>
        <a:graphic>
          <a:graphicData uri="http://schemas.openxmlformats.org/drawingml/2006/table">
            <a:tbl>
              <a:tblPr/>
              <a:tblGrid>
                <a:gridCol w="903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23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23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23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FROM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179" name="Line 77"/>
          <p:cNvSpPr/>
          <p:nvPr/>
        </p:nvSpPr>
        <p:spPr>
          <a:xfrm>
            <a:off x="2713673" y="5710873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180" name="Line 78"/>
          <p:cNvSpPr/>
          <p:nvPr/>
        </p:nvSpPr>
        <p:spPr>
          <a:xfrm flipV="1">
            <a:off x="7430135" y="5710873"/>
            <a:ext cx="179388" cy="15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176" name="Text Box 81"/>
          <p:cNvSpPr txBox="1"/>
          <p:nvPr/>
        </p:nvSpPr>
        <p:spPr>
          <a:xfrm>
            <a:off x="1716723" y="4013835"/>
            <a:ext cx="7994650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Times New Roman" panose="02020603050405020304" pitchFamily="18" charset="0"/>
              </a:rPr>
              <a:t>CH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CH4</a:t>
            </a:r>
            <a:r>
              <a:rPr lang="zh-CN" altLang="en-US" sz="2000" b="1" dirty="0">
                <a:latin typeface="Times New Roman" panose="02020603050405020304" pitchFamily="18" charset="0"/>
              </a:rPr>
              <a:t>平均次数为</a:t>
            </a:r>
            <a:r>
              <a:rPr lang="en-US" altLang="zh-CN" sz="2000" b="1" dirty="0">
                <a:latin typeface="Times New Roman" panose="02020603050405020304" pitchFamily="18" charset="0"/>
              </a:rPr>
              <a:t>10</a:t>
            </a:r>
            <a:r>
              <a:rPr lang="zh-CN" altLang="en-US" sz="2000" b="1" dirty="0">
                <a:latin typeface="Times New Roman" panose="02020603050405020304" pitchFamily="18" charset="0"/>
              </a:rPr>
              <a:t>次，读</a:t>
            </a:r>
            <a:r>
              <a:rPr lang="en-US" altLang="zh-CN" sz="2000" b="1" dirty="0">
                <a:latin typeface="Times New Roman" panose="02020603050405020304" pitchFamily="18" charset="0"/>
              </a:rPr>
              <a:t>CH1-CH4</a:t>
            </a:r>
            <a:r>
              <a:rPr lang="zh-CN" altLang="en-US" sz="2000" b="1" dirty="0">
                <a:latin typeface="Times New Roman" panose="02020603050405020304" pitchFamily="18" charset="0"/>
              </a:rPr>
              <a:t>平均值到</a:t>
            </a:r>
            <a:r>
              <a:rPr lang="en-US" altLang="zh-CN" sz="2000" b="1" dirty="0">
                <a:latin typeface="Times New Roman" panose="02020603050405020304" pitchFamily="18" charset="0"/>
              </a:rPr>
              <a:t>D20-D23</a:t>
            </a:r>
            <a:r>
              <a:rPr lang="zh-CN" altLang="en-US" sz="2000" b="1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47200" name="Text Box 98"/>
          <p:cNvSpPr txBox="1"/>
          <p:nvPr/>
        </p:nvSpPr>
        <p:spPr>
          <a:xfrm>
            <a:off x="2281873" y="4412298"/>
            <a:ext cx="863600" cy="366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b="1" dirty="0">
                <a:latin typeface="Times New Roman" panose="02020603050405020304" pitchFamily="18" charset="0"/>
              </a:rPr>
              <a:t>M1002</a:t>
            </a:r>
          </a:p>
        </p:txBody>
      </p:sp>
      <p:sp>
        <p:nvSpPr>
          <p:cNvPr id="47201" name="AutoShape 99"/>
          <p:cNvSpPr/>
          <p:nvPr/>
        </p:nvSpPr>
        <p:spPr>
          <a:xfrm>
            <a:off x="4729798" y="4704398"/>
            <a:ext cx="936625" cy="73025"/>
          </a:xfrm>
          <a:prstGeom prst="leftArrow">
            <a:avLst>
              <a:gd name="adj1" fmla="val 50000"/>
              <a:gd name="adj2" fmla="val 31934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7202" name="AutoShape 100"/>
          <p:cNvSpPr/>
          <p:nvPr/>
        </p:nvSpPr>
        <p:spPr>
          <a:xfrm flipH="1">
            <a:off x="4729798" y="5352098"/>
            <a:ext cx="865187" cy="73025"/>
          </a:xfrm>
          <a:prstGeom prst="leftArrow">
            <a:avLst>
              <a:gd name="adj1" fmla="val 50000"/>
              <a:gd name="adj2" fmla="val 294988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7203" name="AutoShape 101"/>
          <p:cNvSpPr/>
          <p:nvPr/>
        </p:nvSpPr>
        <p:spPr>
          <a:xfrm flipH="1">
            <a:off x="4729798" y="6072823"/>
            <a:ext cx="863600" cy="73025"/>
          </a:xfrm>
          <a:prstGeom prst="leftArrow">
            <a:avLst>
              <a:gd name="adj1" fmla="val 50000"/>
              <a:gd name="adj2" fmla="val 29444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7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7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7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6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7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7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7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6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7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7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7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7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00" grpId="0"/>
      <p:bldP spid="47201" grpId="0" bldLvl="0" animBg="1"/>
      <p:bldP spid="47202" grpId="0" bldLvl="0" animBg="1"/>
      <p:bldP spid="47203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48129" name="Rectangle 3"/>
          <p:cNvSpPr/>
          <p:nvPr/>
        </p:nvSpPr>
        <p:spPr>
          <a:xfrm>
            <a:off x="1555433" y="825183"/>
            <a:ext cx="540067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</a:rPr>
              <a:t>）热电偶模块</a:t>
            </a:r>
            <a:r>
              <a:rPr lang="en-US" altLang="zh-CN" b="1" dirty="0">
                <a:latin typeface="Times New Roman" panose="02020603050405020304" pitchFamily="18" charset="0"/>
              </a:rPr>
              <a:t>DVP04TC</a:t>
            </a:r>
          </a:p>
        </p:txBody>
      </p:sp>
      <p:sp>
        <p:nvSpPr>
          <p:cNvPr id="48130" name="Text Box 4"/>
          <p:cNvSpPr txBox="1"/>
          <p:nvPr/>
        </p:nvSpPr>
        <p:spPr>
          <a:xfrm>
            <a:off x="1871345" y="1380808"/>
            <a:ext cx="3529013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温度数字特性曲线</a:t>
            </a:r>
          </a:p>
        </p:txBody>
      </p:sp>
      <p:grpSp>
        <p:nvGrpSpPr>
          <p:cNvPr id="48131" name="Group 5"/>
          <p:cNvGrpSpPr/>
          <p:nvPr/>
        </p:nvGrpSpPr>
        <p:grpSpPr>
          <a:xfrm>
            <a:off x="1079183" y="2172970"/>
            <a:ext cx="9107487" cy="4064000"/>
            <a:chOff x="0" y="0"/>
            <a:chExt cx="5737" cy="2560"/>
          </a:xfrm>
        </p:grpSpPr>
        <p:grpSp>
          <p:nvGrpSpPr>
            <p:cNvPr id="48132" name="Group 6"/>
            <p:cNvGrpSpPr/>
            <p:nvPr/>
          </p:nvGrpSpPr>
          <p:grpSpPr>
            <a:xfrm>
              <a:off x="0" y="0"/>
              <a:ext cx="2813" cy="2267"/>
              <a:chOff x="0" y="0"/>
              <a:chExt cx="2813" cy="2267"/>
            </a:xfrm>
          </p:grpSpPr>
          <p:sp>
            <p:nvSpPr>
              <p:cNvPr id="48133" name="Line 7"/>
              <p:cNvSpPr/>
              <p:nvPr/>
            </p:nvSpPr>
            <p:spPr>
              <a:xfrm flipV="1">
                <a:off x="725" y="181"/>
                <a:ext cx="0" cy="208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48134" name="Line 8"/>
              <p:cNvSpPr/>
              <p:nvPr/>
            </p:nvSpPr>
            <p:spPr>
              <a:xfrm>
                <a:off x="0" y="1405"/>
                <a:ext cx="2268" cy="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48135" name="Object 9"/>
              <p:cNvGraphicFramePr>
                <a:graphicFrameLocks noChangeAspect="1"/>
              </p:cNvGraphicFramePr>
              <p:nvPr/>
            </p:nvGraphicFramePr>
            <p:xfrm>
              <a:off x="725" y="1405"/>
              <a:ext cx="188" cy="28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72" r:id="rId3" imgW="118745" imgH="158750" progId="">
                      <p:embed/>
                    </p:oleObj>
                  </mc:Choice>
                  <mc:Fallback>
                    <p:oleObj r:id="rId3" imgW="118745" imgH="158750" progId="">
                      <p:embed/>
                      <p:pic>
                        <p:nvPicPr>
                          <p:cNvPr id="0" name="图片 3192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725" y="1405"/>
                            <a:ext cx="188" cy="28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136" name="Object 10"/>
              <p:cNvGraphicFramePr>
                <a:graphicFrameLocks noChangeAspect="1"/>
              </p:cNvGraphicFramePr>
              <p:nvPr/>
            </p:nvGraphicFramePr>
            <p:xfrm>
              <a:off x="2314" y="1295"/>
              <a:ext cx="499" cy="2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73" r:id="rId5" imgW="400050" imgH="167640" progId="">
                      <p:embed/>
                    </p:oleObj>
                  </mc:Choice>
                  <mc:Fallback>
                    <p:oleObj r:id="rId5" imgW="400050" imgH="167640" progId="">
                      <p:embed/>
                      <p:pic>
                        <p:nvPicPr>
                          <p:cNvPr id="0" name="图片 3193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2314" y="1295"/>
                            <a:ext cx="499" cy="23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137" name="Object 11"/>
              <p:cNvGraphicFramePr>
                <a:graphicFrameLocks noChangeAspect="1"/>
              </p:cNvGraphicFramePr>
              <p:nvPr/>
            </p:nvGraphicFramePr>
            <p:xfrm>
              <a:off x="452" y="0"/>
              <a:ext cx="207" cy="2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74" r:id="rId7" imgW="158750" imgH="145415" progId="">
                      <p:embed/>
                    </p:oleObj>
                  </mc:Choice>
                  <mc:Fallback>
                    <p:oleObj r:id="rId7" imgW="158750" imgH="145415" progId="">
                      <p:embed/>
                      <p:pic>
                        <p:nvPicPr>
                          <p:cNvPr id="0" name="图片 3202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452" y="0"/>
                            <a:ext cx="207" cy="21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138" name="Object 12"/>
              <p:cNvGraphicFramePr>
                <a:graphicFrameLocks noChangeAspect="1"/>
              </p:cNvGraphicFramePr>
              <p:nvPr/>
            </p:nvGraphicFramePr>
            <p:xfrm>
              <a:off x="317" y="271"/>
              <a:ext cx="411" cy="2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75" r:id="rId9" imgW="309880" imgH="154940" progId="">
                      <p:embed/>
                    </p:oleObj>
                  </mc:Choice>
                  <mc:Fallback>
                    <p:oleObj r:id="rId9" imgW="309880" imgH="154940" progId="">
                      <p:embed/>
                      <p:pic>
                        <p:nvPicPr>
                          <p:cNvPr id="0" name="图片 3208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317" y="271"/>
                            <a:ext cx="411" cy="23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8139" name="Line 13"/>
              <p:cNvSpPr/>
              <p:nvPr/>
            </p:nvSpPr>
            <p:spPr>
              <a:xfrm flipV="1">
                <a:off x="272" y="362"/>
                <a:ext cx="1678" cy="140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140" name="Line 14"/>
              <p:cNvSpPr/>
              <p:nvPr/>
            </p:nvSpPr>
            <p:spPr>
              <a:xfrm>
                <a:off x="1950" y="362"/>
                <a:ext cx="0" cy="1043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141" name="Line 15"/>
              <p:cNvSpPr/>
              <p:nvPr/>
            </p:nvSpPr>
            <p:spPr>
              <a:xfrm flipH="1">
                <a:off x="725" y="362"/>
                <a:ext cx="1225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48142" name="Object 16"/>
              <p:cNvGraphicFramePr>
                <a:graphicFrameLocks noChangeAspect="1"/>
              </p:cNvGraphicFramePr>
              <p:nvPr/>
            </p:nvGraphicFramePr>
            <p:xfrm>
              <a:off x="1995" y="1179"/>
              <a:ext cx="290" cy="2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76" r:id="rId11" imgW="247015" imgH="156210" progId="">
                      <p:embed/>
                    </p:oleObj>
                  </mc:Choice>
                  <mc:Fallback>
                    <p:oleObj r:id="rId11" imgW="247015" imgH="156210" progId="">
                      <p:embed/>
                      <p:pic>
                        <p:nvPicPr>
                          <p:cNvPr id="0" name="图片 3198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1995" y="1179"/>
                            <a:ext cx="290" cy="20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8143" name="Line 17"/>
              <p:cNvSpPr/>
              <p:nvPr/>
            </p:nvSpPr>
            <p:spPr>
              <a:xfrm>
                <a:off x="272" y="1405"/>
                <a:ext cx="0" cy="363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144" name="Line 18"/>
              <p:cNvSpPr/>
              <p:nvPr/>
            </p:nvSpPr>
            <p:spPr>
              <a:xfrm flipH="1">
                <a:off x="272" y="1768"/>
                <a:ext cx="45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48145" name="Object 19"/>
              <p:cNvGraphicFramePr>
                <a:graphicFrameLocks noChangeAspect="1"/>
              </p:cNvGraphicFramePr>
              <p:nvPr/>
            </p:nvGraphicFramePr>
            <p:xfrm>
              <a:off x="771" y="1677"/>
              <a:ext cx="544" cy="2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77" r:id="rId13" imgW="374015" imgH="154940" progId="">
                      <p:embed/>
                    </p:oleObj>
                  </mc:Choice>
                  <mc:Fallback>
                    <p:oleObj r:id="rId13" imgW="374015" imgH="154940" progId="">
                      <p:embed/>
                      <p:pic>
                        <p:nvPicPr>
                          <p:cNvPr id="0" name="图片 3207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771" y="1677"/>
                            <a:ext cx="544" cy="25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146" name="Object 20"/>
              <p:cNvGraphicFramePr>
                <a:graphicFrameLocks noChangeAspect="1"/>
              </p:cNvGraphicFramePr>
              <p:nvPr/>
            </p:nvGraphicFramePr>
            <p:xfrm>
              <a:off x="45" y="1179"/>
              <a:ext cx="366" cy="2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78" r:id="rId15" imgW="309880" imgH="154940" progId="">
                      <p:embed/>
                    </p:oleObj>
                  </mc:Choice>
                  <mc:Fallback>
                    <p:oleObj r:id="rId15" imgW="309880" imgH="154940" progId="">
                      <p:embed/>
                      <p:pic>
                        <p:nvPicPr>
                          <p:cNvPr id="0" name="图片 3203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45" y="1179"/>
                            <a:ext cx="366" cy="20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147" name="Object 21"/>
              <p:cNvGraphicFramePr>
                <a:graphicFrameLocks noChangeAspect="1"/>
              </p:cNvGraphicFramePr>
              <p:nvPr/>
            </p:nvGraphicFramePr>
            <p:xfrm>
              <a:off x="317" y="680"/>
              <a:ext cx="411" cy="2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79" r:id="rId17" imgW="309880" imgH="154940" progId="">
                      <p:embed/>
                    </p:oleObj>
                  </mc:Choice>
                  <mc:Fallback>
                    <p:oleObj r:id="rId17" imgW="309880" imgH="154940" progId="">
                      <p:embed/>
                      <p:pic>
                        <p:nvPicPr>
                          <p:cNvPr id="0" name="图片 3199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317" y="680"/>
                            <a:ext cx="411" cy="23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148" name="Object 22"/>
              <p:cNvGraphicFramePr>
                <a:graphicFrameLocks noChangeAspect="1"/>
              </p:cNvGraphicFramePr>
              <p:nvPr/>
            </p:nvGraphicFramePr>
            <p:xfrm>
              <a:off x="1270" y="1179"/>
              <a:ext cx="290" cy="2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80" r:id="rId19" imgW="247015" imgH="156210" progId="">
                      <p:embed/>
                    </p:oleObj>
                  </mc:Choice>
                  <mc:Fallback>
                    <p:oleObj r:id="rId19" imgW="247015" imgH="156210" progId="">
                      <p:embed/>
                      <p:pic>
                        <p:nvPicPr>
                          <p:cNvPr id="0" name="图片 3194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1270" y="1179"/>
                            <a:ext cx="290" cy="20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8149" name="Text Box 23"/>
            <p:cNvSpPr txBox="1"/>
            <p:nvPr/>
          </p:nvSpPr>
          <p:spPr>
            <a:xfrm>
              <a:off x="137" y="2309"/>
              <a:ext cx="2401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图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7-18J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型热电偶（铁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-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康铜）</a:t>
              </a:r>
            </a:p>
          </p:txBody>
        </p:sp>
        <p:sp>
          <p:nvSpPr>
            <p:cNvPr id="48150" name="Line 24"/>
            <p:cNvSpPr/>
            <p:nvPr/>
          </p:nvSpPr>
          <p:spPr>
            <a:xfrm flipV="1">
              <a:off x="3559" y="181"/>
              <a:ext cx="0" cy="208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8151" name="Line 25"/>
            <p:cNvSpPr/>
            <p:nvPr/>
          </p:nvSpPr>
          <p:spPr>
            <a:xfrm>
              <a:off x="2834" y="1405"/>
              <a:ext cx="2268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48152" name="Object 26"/>
            <p:cNvGraphicFramePr>
              <a:graphicFrameLocks noChangeAspect="1"/>
            </p:cNvGraphicFramePr>
            <p:nvPr/>
          </p:nvGraphicFramePr>
          <p:xfrm>
            <a:off x="3559" y="1405"/>
            <a:ext cx="188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81" r:id="rId21" imgW="118745" imgH="158750" progId="">
                    <p:embed/>
                  </p:oleObj>
                </mc:Choice>
                <mc:Fallback>
                  <p:oleObj r:id="rId21" imgW="118745" imgH="158750" progId="">
                    <p:embed/>
                    <p:pic>
                      <p:nvPicPr>
                        <p:cNvPr id="0" name="图片 320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559" y="1405"/>
                          <a:ext cx="188" cy="2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153" name="Object 27"/>
            <p:cNvGraphicFramePr>
              <a:graphicFrameLocks noChangeAspect="1"/>
            </p:cNvGraphicFramePr>
            <p:nvPr/>
          </p:nvGraphicFramePr>
          <p:xfrm>
            <a:off x="5148" y="1295"/>
            <a:ext cx="499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82" r:id="rId22" imgW="400050" imgH="167640" progId="">
                    <p:embed/>
                  </p:oleObj>
                </mc:Choice>
                <mc:Fallback>
                  <p:oleObj r:id="rId22" imgW="400050" imgH="167640" progId="">
                    <p:embed/>
                    <p:pic>
                      <p:nvPicPr>
                        <p:cNvPr id="0" name="图片 319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148" y="1295"/>
                          <a:ext cx="499" cy="2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154" name="Object 28"/>
            <p:cNvGraphicFramePr>
              <a:graphicFrameLocks noChangeAspect="1"/>
            </p:cNvGraphicFramePr>
            <p:nvPr/>
          </p:nvGraphicFramePr>
          <p:xfrm>
            <a:off x="3286" y="0"/>
            <a:ext cx="207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83" r:id="rId23" imgW="158750" imgH="145415" progId="">
                    <p:embed/>
                  </p:oleObj>
                </mc:Choice>
                <mc:Fallback>
                  <p:oleObj r:id="rId23" imgW="158750" imgH="145415" progId="">
                    <p:embed/>
                    <p:pic>
                      <p:nvPicPr>
                        <p:cNvPr id="0" name="图片 3201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286" y="0"/>
                          <a:ext cx="207" cy="2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155" name="Object 29"/>
            <p:cNvGraphicFramePr>
              <a:graphicFrameLocks noChangeAspect="1"/>
            </p:cNvGraphicFramePr>
            <p:nvPr/>
          </p:nvGraphicFramePr>
          <p:xfrm>
            <a:off x="3117" y="271"/>
            <a:ext cx="480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84" r:id="rId24" imgW="361315" imgH="154940" progId="">
                    <p:embed/>
                  </p:oleObj>
                </mc:Choice>
                <mc:Fallback>
                  <p:oleObj r:id="rId24" imgW="361315" imgH="154940" progId="">
                    <p:embed/>
                    <p:pic>
                      <p:nvPicPr>
                        <p:cNvPr id="0" name="图片 3204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3117" y="271"/>
                          <a:ext cx="480" cy="23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56" name="Line 30"/>
            <p:cNvSpPr/>
            <p:nvPr/>
          </p:nvSpPr>
          <p:spPr>
            <a:xfrm flipV="1">
              <a:off x="3106" y="362"/>
              <a:ext cx="1678" cy="140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157" name="Line 31"/>
            <p:cNvSpPr/>
            <p:nvPr/>
          </p:nvSpPr>
          <p:spPr>
            <a:xfrm>
              <a:off x="4784" y="362"/>
              <a:ext cx="0" cy="104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48158" name="Line 32"/>
            <p:cNvSpPr/>
            <p:nvPr/>
          </p:nvSpPr>
          <p:spPr>
            <a:xfrm flipH="1">
              <a:off x="3559" y="362"/>
              <a:ext cx="122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48159" name="Object 33"/>
            <p:cNvGraphicFramePr>
              <a:graphicFrameLocks noChangeAspect="1"/>
            </p:cNvGraphicFramePr>
            <p:nvPr/>
          </p:nvGraphicFramePr>
          <p:xfrm>
            <a:off x="4799" y="1179"/>
            <a:ext cx="351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85" r:id="rId26" imgW="297180" imgH="154940" progId="">
                    <p:embed/>
                  </p:oleObj>
                </mc:Choice>
                <mc:Fallback>
                  <p:oleObj r:id="rId26" imgW="297180" imgH="154940" progId="">
                    <p:embed/>
                    <p:pic>
                      <p:nvPicPr>
                        <p:cNvPr id="0" name="图片 3205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4799" y="1179"/>
                          <a:ext cx="351" cy="2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60" name="Line 34"/>
            <p:cNvSpPr/>
            <p:nvPr/>
          </p:nvSpPr>
          <p:spPr>
            <a:xfrm>
              <a:off x="3106" y="1405"/>
              <a:ext cx="0" cy="3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48161" name="Line 35"/>
            <p:cNvSpPr/>
            <p:nvPr/>
          </p:nvSpPr>
          <p:spPr>
            <a:xfrm flipH="1">
              <a:off x="3106" y="1768"/>
              <a:ext cx="45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48162" name="Object 36"/>
            <p:cNvGraphicFramePr>
              <a:graphicFrameLocks noChangeAspect="1"/>
            </p:cNvGraphicFramePr>
            <p:nvPr/>
          </p:nvGraphicFramePr>
          <p:xfrm>
            <a:off x="3605" y="1677"/>
            <a:ext cx="544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86" r:id="rId28" imgW="374015" imgH="154940" progId="">
                    <p:embed/>
                  </p:oleObj>
                </mc:Choice>
                <mc:Fallback>
                  <p:oleObj r:id="rId28" imgW="374015" imgH="154940" progId="">
                    <p:embed/>
                    <p:pic>
                      <p:nvPicPr>
                        <p:cNvPr id="0" name="图片 3206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3605" y="1677"/>
                          <a:ext cx="544" cy="2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163" name="Object 37"/>
            <p:cNvGraphicFramePr>
              <a:graphicFrameLocks noChangeAspect="1"/>
            </p:cNvGraphicFramePr>
            <p:nvPr/>
          </p:nvGraphicFramePr>
          <p:xfrm>
            <a:off x="2879" y="1179"/>
            <a:ext cx="366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87" r:id="rId29" imgW="309880" imgH="154940" progId="">
                    <p:embed/>
                  </p:oleObj>
                </mc:Choice>
                <mc:Fallback>
                  <p:oleObj r:id="rId29" imgW="309880" imgH="154940" progId="">
                    <p:embed/>
                    <p:pic>
                      <p:nvPicPr>
                        <p:cNvPr id="0" name="图片 3195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879" y="1179"/>
                          <a:ext cx="366" cy="2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164" name="Object 38"/>
            <p:cNvGraphicFramePr>
              <a:graphicFrameLocks noChangeAspect="1"/>
            </p:cNvGraphicFramePr>
            <p:nvPr/>
          </p:nvGraphicFramePr>
          <p:xfrm>
            <a:off x="3151" y="680"/>
            <a:ext cx="411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88" r:id="rId30" imgW="309880" imgH="154940" progId="">
                    <p:embed/>
                  </p:oleObj>
                </mc:Choice>
                <mc:Fallback>
                  <p:oleObj r:id="rId30" imgW="309880" imgH="154940" progId="">
                    <p:embed/>
                    <p:pic>
                      <p:nvPicPr>
                        <p:cNvPr id="0" name="图片 3209"/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3151" y="680"/>
                          <a:ext cx="411" cy="23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165" name="Object 39"/>
            <p:cNvGraphicFramePr>
              <a:graphicFrameLocks noChangeAspect="1"/>
            </p:cNvGraphicFramePr>
            <p:nvPr/>
          </p:nvGraphicFramePr>
          <p:xfrm>
            <a:off x="4104" y="1179"/>
            <a:ext cx="290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89" r:id="rId32" imgW="247015" imgH="156210" progId="">
                    <p:embed/>
                  </p:oleObj>
                </mc:Choice>
                <mc:Fallback>
                  <p:oleObj r:id="rId32" imgW="247015" imgH="156210" progId="">
                    <p:embed/>
                    <p:pic>
                      <p:nvPicPr>
                        <p:cNvPr id="0" name="图片 3196"/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4104" y="1179"/>
                          <a:ext cx="290" cy="2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66" name="Text Box 40"/>
            <p:cNvSpPr txBox="1"/>
            <p:nvPr/>
          </p:nvSpPr>
          <p:spPr>
            <a:xfrm>
              <a:off x="2813" y="2309"/>
              <a:ext cx="2924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图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5-19K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型热电偶（镍铬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-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镍硅）</a:t>
              </a:r>
            </a:p>
          </p:txBody>
        </p:sp>
      </p:grp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027545" y="1381125"/>
          <a:ext cx="4002088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0" r:id="rId34" imgW="2057400" imgH="393700" progId="Equation.KSEE3">
                  <p:embed/>
                </p:oleObj>
              </mc:Choice>
              <mc:Fallback>
                <p:oleObj r:id="rId34" imgW="2057400" imgH="393700" progId="Equation.KSEE3">
                  <p:embed/>
                  <p:pic>
                    <p:nvPicPr>
                      <p:cNvPr id="0" name="图片 3191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7027545" y="1381125"/>
                        <a:ext cx="4002088" cy="765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49153" name="Text Box 3"/>
          <p:cNvSpPr txBox="1"/>
          <p:nvPr/>
        </p:nvSpPr>
        <p:spPr>
          <a:xfrm>
            <a:off x="2118678" y="897890"/>
            <a:ext cx="40322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热电偶温度数字特性曲线</a:t>
            </a:r>
          </a:p>
        </p:txBody>
      </p:sp>
      <p:grpSp>
        <p:nvGrpSpPr>
          <p:cNvPr id="49154" name="Group 4"/>
          <p:cNvGrpSpPr/>
          <p:nvPr/>
        </p:nvGrpSpPr>
        <p:grpSpPr>
          <a:xfrm>
            <a:off x="1613853" y="1834515"/>
            <a:ext cx="8964612" cy="4532313"/>
            <a:chOff x="0" y="0"/>
            <a:chExt cx="5647" cy="2855"/>
          </a:xfrm>
        </p:grpSpPr>
        <p:sp>
          <p:nvSpPr>
            <p:cNvPr id="49155" name="Line 5"/>
            <p:cNvSpPr/>
            <p:nvPr/>
          </p:nvSpPr>
          <p:spPr>
            <a:xfrm flipV="1">
              <a:off x="725" y="181"/>
              <a:ext cx="0" cy="208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9156" name="Line 6"/>
            <p:cNvSpPr/>
            <p:nvPr/>
          </p:nvSpPr>
          <p:spPr>
            <a:xfrm>
              <a:off x="0" y="1405"/>
              <a:ext cx="2268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49157" name="Object 7"/>
            <p:cNvGraphicFramePr>
              <a:graphicFrameLocks noChangeAspect="1"/>
            </p:cNvGraphicFramePr>
            <p:nvPr/>
          </p:nvGraphicFramePr>
          <p:xfrm>
            <a:off x="725" y="1405"/>
            <a:ext cx="188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71" r:id="rId3" imgW="118745" imgH="158750" progId="">
                    <p:embed/>
                  </p:oleObj>
                </mc:Choice>
                <mc:Fallback>
                  <p:oleObj r:id="rId3" imgW="118745" imgH="158750" progId="">
                    <p:embed/>
                    <p:pic>
                      <p:nvPicPr>
                        <p:cNvPr id="0" name="图片 321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25" y="1405"/>
                          <a:ext cx="188" cy="2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58" name="Object 8"/>
            <p:cNvGraphicFramePr>
              <a:graphicFrameLocks noChangeAspect="1"/>
            </p:cNvGraphicFramePr>
            <p:nvPr/>
          </p:nvGraphicFramePr>
          <p:xfrm>
            <a:off x="2314" y="1295"/>
            <a:ext cx="499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72" r:id="rId5" imgW="400050" imgH="167640" progId="">
                    <p:embed/>
                  </p:oleObj>
                </mc:Choice>
                <mc:Fallback>
                  <p:oleObj r:id="rId5" imgW="400050" imgH="167640" progId="">
                    <p:embed/>
                    <p:pic>
                      <p:nvPicPr>
                        <p:cNvPr id="0" name="图片 321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314" y="1295"/>
                          <a:ext cx="499" cy="2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59" name="Object 9"/>
            <p:cNvGraphicFramePr>
              <a:graphicFrameLocks noChangeAspect="1"/>
            </p:cNvGraphicFramePr>
            <p:nvPr/>
          </p:nvGraphicFramePr>
          <p:xfrm>
            <a:off x="452" y="0"/>
            <a:ext cx="207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73" r:id="rId7" imgW="158750" imgH="145415" progId="">
                    <p:embed/>
                  </p:oleObj>
                </mc:Choice>
                <mc:Fallback>
                  <p:oleObj r:id="rId7" imgW="158750" imgH="145415" progId="">
                    <p:embed/>
                    <p:pic>
                      <p:nvPicPr>
                        <p:cNvPr id="0" name="图片 321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52" y="0"/>
                          <a:ext cx="207" cy="2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60" name="Object 10"/>
            <p:cNvGraphicFramePr>
              <a:graphicFrameLocks noChangeAspect="1"/>
            </p:cNvGraphicFramePr>
            <p:nvPr/>
          </p:nvGraphicFramePr>
          <p:xfrm>
            <a:off x="283" y="271"/>
            <a:ext cx="479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74" r:id="rId9" imgW="361315" imgH="154940" progId="">
                    <p:embed/>
                  </p:oleObj>
                </mc:Choice>
                <mc:Fallback>
                  <p:oleObj r:id="rId9" imgW="361315" imgH="154940" progId="">
                    <p:embed/>
                    <p:pic>
                      <p:nvPicPr>
                        <p:cNvPr id="0" name="图片 321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83" y="271"/>
                          <a:ext cx="479" cy="23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61" name="Line 11"/>
            <p:cNvSpPr/>
            <p:nvPr/>
          </p:nvSpPr>
          <p:spPr>
            <a:xfrm flipV="1">
              <a:off x="272" y="362"/>
              <a:ext cx="1678" cy="140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162" name="Line 12"/>
            <p:cNvSpPr/>
            <p:nvPr/>
          </p:nvSpPr>
          <p:spPr>
            <a:xfrm>
              <a:off x="1950" y="362"/>
              <a:ext cx="0" cy="104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49163" name="Line 13"/>
            <p:cNvSpPr/>
            <p:nvPr/>
          </p:nvSpPr>
          <p:spPr>
            <a:xfrm flipH="1">
              <a:off x="725" y="362"/>
              <a:ext cx="122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49164" name="Object 14"/>
            <p:cNvGraphicFramePr>
              <a:graphicFrameLocks noChangeAspect="1"/>
            </p:cNvGraphicFramePr>
            <p:nvPr/>
          </p:nvGraphicFramePr>
          <p:xfrm>
            <a:off x="1965" y="1179"/>
            <a:ext cx="351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75" r:id="rId11" imgW="297180" imgH="154940" progId="">
                    <p:embed/>
                  </p:oleObj>
                </mc:Choice>
                <mc:Fallback>
                  <p:oleObj r:id="rId11" imgW="297180" imgH="154940" progId="">
                    <p:embed/>
                    <p:pic>
                      <p:nvPicPr>
                        <p:cNvPr id="0" name="图片 321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965" y="1179"/>
                          <a:ext cx="351" cy="2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65" name="Line 15"/>
            <p:cNvSpPr/>
            <p:nvPr/>
          </p:nvSpPr>
          <p:spPr>
            <a:xfrm>
              <a:off x="272" y="1405"/>
              <a:ext cx="0" cy="3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49166" name="Line 16"/>
            <p:cNvSpPr/>
            <p:nvPr/>
          </p:nvSpPr>
          <p:spPr>
            <a:xfrm flipH="1">
              <a:off x="272" y="1768"/>
              <a:ext cx="45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49167" name="Object 17"/>
            <p:cNvGraphicFramePr>
              <a:graphicFrameLocks noChangeAspect="1"/>
            </p:cNvGraphicFramePr>
            <p:nvPr/>
          </p:nvGraphicFramePr>
          <p:xfrm>
            <a:off x="818" y="1677"/>
            <a:ext cx="450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76" r:id="rId13" imgW="309880" imgH="154940" progId="">
                    <p:embed/>
                  </p:oleObj>
                </mc:Choice>
                <mc:Fallback>
                  <p:oleObj r:id="rId13" imgW="309880" imgH="154940" progId="">
                    <p:embed/>
                    <p:pic>
                      <p:nvPicPr>
                        <p:cNvPr id="0" name="图片 3220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818" y="1677"/>
                          <a:ext cx="450" cy="2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68" name="Object 18"/>
            <p:cNvGraphicFramePr>
              <a:graphicFrameLocks noChangeAspect="1"/>
            </p:cNvGraphicFramePr>
            <p:nvPr/>
          </p:nvGraphicFramePr>
          <p:xfrm>
            <a:off x="83" y="1179"/>
            <a:ext cx="290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77" r:id="rId15" imgW="247015" imgH="156210" progId="">
                    <p:embed/>
                  </p:oleObj>
                </mc:Choice>
                <mc:Fallback>
                  <p:oleObj r:id="rId15" imgW="247015" imgH="156210" progId="">
                    <p:embed/>
                    <p:pic>
                      <p:nvPicPr>
                        <p:cNvPr id="0" name="图片 3223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83" y="1179"/>
                          <a:ext cx="290" cy="2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69" name="Text Box 19"/>
            <p:cNvSpPr txBox="1"/>
            <p:nvPr/>
          </p:nvSpPr>
          <p:spPr>
            <a:xfrm>
              <a:off x="272" y="2313"/>
              <a:ext cx="1996" cy="54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图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5-20 R/S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型热电偶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（铂铑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13/10-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铂）</a:t>
              </a:r>
            </a:p>
          </p:txBody>
        </p:sp>
        <p:sp>
          <p:nvSpPr>
            <p:cNvPr id="49170" name="Line 20"/>
            <p:cNvSpPr/>
            <p:nvPr/>
          </p:nvSpPr>
          <p:spPr>
            <a:xfrm flipV="1">
              <a:off x="3559" y="181"/>
              <a:ext cx="0" cy="208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9171" name="Line 21"/>
            <p:cNvSpPr/>
            <p:nvPr/>
          </p:nvSpPr>
          <p:spPr>
            <a:xfrm>
              <a:off x="2834" y="1405"/>
              <a:ext cx="2268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49172" name="Object 22"/>
            <p:cNvGraphicFramePr>
              <a:graphicFrameLocks noChangeAspect="1"/>
            </p:cNvGraphicFramePr>
            <p:nvPr/>
          </p:nvGraphicFramePr>
          <p:xfrm>
            <a:off x="3559" y="1405"/>
            <a:ext cx="188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78" r:id="rId17" imgW="118745" imgH="158750" progId="">
                    <p:embed/>
                  </p:oleObj>
                </mc:Choice>
                <mc:Fallback>
                  <p:oleObj r:id="rId17" imgW="118745" imgH="158750" progId="">
                    <p:embed/>
                    <p:pic>
                      <p:nvPicPr>
                        <p:cNvPr id="0" name="图片 322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559" y="1405"/>
                          <a:ext cx="188" cy="2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73" name="Object 23"/>
            <p:cNvGraphicFramePr>
              <a:graphicFrameLocks noChangeAspect="1"/>
            </p:cNvGraphicFramePr>
            <p:nvPr/>
          </p:nvGraphicFramePr>
          <p:xfrm>
            <a:off x="5148" y="1295"/>
            <a:ext cx="499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79" r:id="rId18" imgW="400050" imgH="167640" progId="">
                    <p:embed/>
                  </p:oleObj>
                </mc:Choice>
                <mc:Fallback>
                  <p:oleObj r:id="rId18" imgW="400050" imgH="167640" progId="">
                    <p:embed/>
                    <p:pic>
                      <p:nvPicPr>
                        <p:cNvPr id="0" name="图片 321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148" y="1295"/>
                          <a:ext cx="499" cy="2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74" name="Object 24"/>
            <p:cNvGraphicFramePr>
              <a:graphicFrameLocks noChangeAspect="1"/>
            </p:cNvGraphicFramePr>
            <p:nvPr/>
          </p:nvGraphicFramePr>
          <p:xfrm>
            <a:off x="3286" y="0"/>
            <a:ext cx="207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80" r:id="rId19" imgW="158750" imgH="145415" progId="">
                    <p:embed/>
                  </p:oleObj>
                </mc:Choice>
                <mc:Fallback>
                  <p:oleObj r:id="rId19" imgW="158750" imgH="145415" progId="">
                    <p:embed/>
                    <p:pic>
                      <p:nvPicPr>
                        <p:cNvPr id="0" name="图片 3217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286" y="0"/>
                          <a:ext cx="207" cy="2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75" name="Object 25"/>
            <p:cNvGraphicFramePr>
              <a:graphicFrameLocks noChangeAspect="1"/>
            </p:cNvGraphicFramePr>
            <p:nvPr/>
          </p:nvGraphicFramePr>
          <p:xfrm>
            <a:off x="3151" y="271"/>
            <a:ext cx="411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81" r:id="rId20" imgW="309880" imgH="154940" progId="">
                    <p:embed/>
                  </p:oleObj>
                </mc:Choice>
                <mc:Fallback>
                  <p:oleObj r:id="rId20" imgW="309880" imgH="154940" progId="">
                    <p:embed/>
                    <p:pic>
                      <p:nvPicPr>
                        <p:cNvPr id="0" name="图片 3216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3151" y="271"/>
                          <a:ext cx="411" cy="23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76" name="Line 26"/>
            <p:cNvSpPr/>
            <p:nvPr/>
          </p:nvSpPr>
          <p:spPr>
            <a:xfrm flipV="1">
              <a:off x="3106" y="362"/>
              <a:ext cx="1678" cy="140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177" name="Line 27"/>
            <p:cNvSpPr/>
            <p:nvPr/>
          </p:nvSpPr>
          <p:spPr>
            <a:xfrm>
              <a:off x="4784" y="362"/>
              <a:ext cx="0" cy="104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49178" name="Line 28"/>
            <p:cNvSpPr/>
            <p:nvPr/>
          </p:nvSpPr>
          <p:spPr>
            <a:xfrm flipH="1">
              <a:off x="3559" y="362"/>
              <a:ext cx="122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49179" name="Object 29"/>
            <p:cNvGraphicFramePr>
              <a:graphicFrameLocks noChangeAspect="1"/>
            </p:cNvGraphicFramePr>
            <p:nvPr/>
          </p:nvGraphicFramePr>
          <p:xfrm>
            <a:off x="4829" y="1179"/>
            <a:ext cx="290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82" r:id="rId22" imgW="247015" imgH="156210" progId="">
                    <p:embed/>
                  </p:oleObj>
                </mc:Choice>
                <mc:Fallback>
                  <p:oleObj r:id="rId22" imgW="247015" imgH="156210" progId="">
                    <p:embed/>
                    <p:pic>
                      <p:nvPicPr>
                        <p:cNvPr id="0" name="图片 3222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4829" y="1179"/>
                          <a:ext cx="290" cy="2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80" name="Line 30"/>
            <p:cNvSpPr/>
            <p:nvPr/>
          </p:nvSpPr>
          <p:spPr>
            <a:xfrm>
              <a:off x="3106" y="1405"/>
              <a:ext cx="0" cy="3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49181" name="Line 31"/>
            <p:cNvSpPr/>
            <p:nvPr/>
          </p:nvSpPr>
          <p:spPr>
            <a:xfrm flipH="1">
              <a:off x="3106" y="1768"/>
              <a:ext cx="45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49182" name="Object 32"/>
            <p:cNvGraphicFramePr>
              <a:graphicFrameLocks noChangeAspect="1"/>
            </p:cNvGraphicFramePr>
            <p:nvPr/>
          </p:nvGraphicFramePr>
          <p:xfrm>
            <a:off x="3605" y="1677"/>
            <a:ext cx="544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83" r:id="rId24" imgW="374015" imgH="154940" progId="">
                    <p:embed/>
                  </p:oleObj>
                </mc:Choice>
                <mc:Fallback>
                  <p:oleObj r:id="rId24" imgW="374015" imgH="154940" progId="">
                    <p:embed/>
                    <p:pic>
                      <p:nvPicPr>
                        <p:cNvPr id="0" name="图片 3211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3605" y="1677"/>
                          <a:ext cx="544" cy="2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83" name="Object 33"/>
            <p:cNvGraphicFramePr>
              <a:graphicFrameLocks noChangeAspect="1"/>
            </p:cNvGraphicFramePr>
            <p:nvPr/>
          </p:nvGraphicFramePr>
          <p:xfrm>
            <a:off x="2879" y="1179"/>
            <a:ext cx="366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84" r:id="rId26" imgW="309880" imgH="154940" progId="">
                    <p:embed/>
                  </p:oleObj>
                </mc:Choice>
                <mc:Fallback>
                  <p:oleObj r:id="rId26" imgW="309880" imgH="154940" progId="">
                    <p:embed/>
                    <p:pic>
                      <p:nvPicPr>
                        <p:cNvPr id="0" name="图片 3218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2879" y="1179"/>
                          <a:ext cx="366" cy="2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84" name="Text Box 34"/>
            <p:cNvSpPr txBox="1"/>
            <p:nvPr/>
          </p:nvSpPr>
          <p:spPr>
            <a:xfrm>
              <a:off x="3332" y="2313"/>
              <a:ext cx="1609" cy="54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图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5-21 T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型热电偶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（铜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-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康铜）</a:t>
              </a:r>
            </a:p>
          </p:txBody>
        </p:sp>
      </p:grpSp>
    </p:spTree>
  </p:cSld>
  <p:clrMapOvr>
    <a:masterClrMapping/>
  </p:clrMapOvr>
  <p:transition spd="slow" advClick="0">
    <p:wedg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1340803" y="810260"/>
            <a:ext cx="5040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热电偶模块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控制寄存器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位）</a:t>
            </a:r>
          </a:p>
        </p:txBody>
      </p:sp>
      <p:graphicFrame>
        <p:nvGraphicFramePr>
          <p:cNvPr id="49155" name="Group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341120" y="1393825"/>
          <a:ext cx="8423275" cy="3273426"/>
        </p:xfrm>
        <a:graphic>
          <a:graphicData uri="http://schemas.openxmlformats.org/drawingml/2006/table">
            <a:tbl>
              <a:tblPr/>
              <a:tblGrid>
                <a:gridCol w="134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6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94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CR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编号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功能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CR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编号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功能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#1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*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热电偶型式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#30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错误状态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8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#2～#5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*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CH1～CH4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平均次数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#31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通信地址设定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#6～#9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CH1～CH4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摄氏温度平均值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#32*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通信速率设定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#14～#17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CH1～CH4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摄氏温度当前值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#33*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恢复出厂设定设定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#24～#27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*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CH1～CH4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偏置值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0215" name="Rectangle 41"/>
          <p:cNvSpPr/>
          <p:nvPr/>
        </p:nvSpPr>
        <p:spPr>
          <a:xfrm>
            <a:off x="748030" y="4766310"/>
            <a:ext cx="1056894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000" b="1" dirty="0">
                <a:latin typeface="Times New Roman" panose="02020603050405020304" pitchFamily="18" charset="0"/>
              </a:rPr>
              <a:t>CR#1</a:t>
            </a:r>
            <a:r>
              <a:rPr lang="zh-CN" altLang="en-US" sz="2000" b="1" dirty="0">
                <a:latin typeface="Times New Roman" panose="02020603050405020304" pitchFamily="18" charset="0"/>
              </a:rPr>
              <a:t>热电偶型式</a:t>
            </a:r>
          </a:p>
          <a:p>
            <a:pPr>
              <a:spcBef>
                <a:spcPct val="20000"/>
              </a:spcBef>
            </a:pPr>
            <a:r>
              <a:rPr lang="en-US" altLang="zh-CN" sz="2000" b="1" dirty="0">
                <a:latin typeface="Times New Roman" panose="02020603050405020304" pitchFamily="18" charset="0"/>
              </a:rPr>
              <a:t>CH1:b0-b2   CH2:b3-b5   CH3:b6-b8   CH4: b9-b11</a:t>
            </a:r>
          </a:p>
          <a:p>
            <a:pPr>
              <a:spcBef>
                <a:spcPct val="20000"/>
              </a:spcBef>
            </a:pPr>
            <a:r>
              <a:rPr lang="en-US" altLang="zh-CN" sz="2000" b="1" dirty="0">
                <a:latin typeface="Times New Roman" panose="02020603050405020304" pitchFamily="18" charset="0"/>
              </a:rPr>
              <a:t>CH1</a:t>
            </a:r>
            <a:r>
              <a:rPr lang="zh-CN" altLang="en-US" sz="2000" b="1" dirty="0">
                <a:latin typeface="Times New Roman" panose="02020603050405020304" pitchFamily="18" charset="0"/>
              </a:rPr>
              <a:t>为例</a:t>
            </a:r>
            <a:r>
              <a:rPr lang="en-US" altLang="zh-CN" sz="2000" b="1" dirty="0">
                <a:latin typeface="Times New Roman" panose="02020603050405020304" pitchFamily="18" charset="0"/>
              </a:rPr>
              <a:t>: b2b1b0=000</a:t>
            </a:r>
            <a:r>
              <a:rPr lang="zh-CN" altLang="en-US" sz="2000" b="1" dirty="0">
                <a:latin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</a:rPr>
              <a:t>J</a:t>
            </a:r>
            <a:r>
              <a:rPr lang="zh-CN" altLang="en-US" sz="2000" b="1" dirty="0">
                <a:latin typeface="Times New Roman" panose="02020603050405020304" pitchFamily="18" charset="0"/>
              </a:rPr>
              <a:t>型； </a:t>
            </a:r>
            <a:r>
              <a:rPr lang="en-US" altLang="zh-CN" sz="2000" b="1" dirty="0">
                <a:latin typeface="Times New Roman" panose="02020603050405020304" pitchFamily="18" charset="0"/>
              </a:rPr>
              <a:t>b2b1b0=001</a:t>
            </a:r>
            <a:r>
              <a:rPr lang="zh-CN" altLang="en-US" sz="2000" b="1" dirty="0">
                <a:latin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</a:rPr>
              <a:t>K</a:t>
            </a:r>
            <a:r>
              <a:rPr lang="zh-CN" altLang="en-US" sz="2000" b="1" dirty="0">
                <a:latin typeface="Times New Roman" panose="02020603050405020304" pitchFamily="18" charset="0"/>
              </a:rPr>
              <a:t>型；</a:t>
            </a:r>
            <a:r>
              <a:rPr lang="en-US" altLang="zh-CN" sz="2000" b="1" dirty="0">
                <a:latin typeface="Times New Roman" panose="02020603050405020304" pitchFamily="18" charset="0"/>
              </a:rPr>
              <a:t>b2b1b0=010</a:t>
            </a:r>
            <a:r>
              <a:rPr lang="zh-CN" altLang="en-US" sz="2000" b="1" dirty="0">
                <a:latin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</a:rPr>
              <a:t>R</a:t>
            </a:r>
            <a:r>
              <a:rPr lang="zh-CN" altLang="en-US" sz="2000" b="1" dirty="0">
                <a:latin typeface="Times New Roman" panose="02020603050405020304" pitchFamily="18" charset="0"/>
              </a:rPr>
              <a:t>型； </a:t>
            </a:r>
            <a:r>
              <a:rPr lang="en-US" altLang="zh-CN" sz="2000" b="1" dirty="0">
                <a:latin typeface="Times New Roman" panose="02020603050405020304" pitchFamily="18" charset="0"/>
              </a:rPr>
              <a:t>b2b1b0=011</a:t>
            </a:r>
            <a:r>
              <a:rPr lang="zh-CN" altLang="en-US" sz="2000" b="1" dirty="0">
                <a:latin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</a:rPr>
              <a:t>S</a:t>
            </a:r>
            <a:r>
              <a:rPr lang="zh-CN" altLang="en-US" sz="2000" b="1" dirty="0">
                <a:latin typeface="Times New Roman" panose="02020603050405020304" pitchFamily="18" charset="0"/>
              </a:rPr>
              <a:t>型； </a:t>
            </a:r>
            <a:r>
              <a:rPr lang="en-US" altLang="zh-CN" sz="2000" b="1" dirty="0">
                <a:latin typeface="Times New Roman" panose="02020603050405020304" pitchFamily="18" charset="0"/>
              </a:rPr>
              <a:t>b2b1b0=100</a:t>
            </a:r>
            <a:r>
              <a:rPr lang="zh-CN" altLang="en-US" sz="2000" b="1" dirty="0">
                <a:latin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</a:rPr>
              <a:t>T</a:t>
            </a:r>
            <a:r>
              <a:rPr lang="zh-CN" altLang="en-US" sz="2000" b="1" dirty="0">
                <a:latin typeface="Times New Roman" panose="02020603050405020304" pitchFamily="18" charset="0"/>
              </a:rPr>
              <a:t>型。</a:t>
            </a:r>
          </a:p>
        </p:txBody>
      </p:sp>
    </p:spTree>
  </p:cSld>
  <p:clrMapOvr>
    <a:masterClrMapping/>
  </p:clrMapOvr>
  <p:transition spd="slow" advClick="0">
    <p:wedg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51201" name="Line 3"/>
          <p:cNvSpPr/>
          <p:nvPr/>
        </p:nvSpPr>
        <p:spPr>
          <a:xfrm>
            <a:off x="1113473" y="2309813"/>
            <a:ext cx="1587" cy="30241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02" name="Line 4"/>
          <p:cNvSpPr/>
          <p:nvPr/>
        </p:nvSpPr>
        <p:spPr>
          <a:xfrm flipH="1">
            <a:off x="6587173" y="2454275"/>
            <a:ext cx="0" cy="28797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03" name="Line 5"/>
          <p:cNvSpPr/>
          <p:nvPr/>
        </p:nvSpPr>
        <p:spPr>
          <a:xfrm>
            <a:off x="1545273" y="2454275"/>
            <a:ext cx="0" cy="2889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04" name="Line 6"/>
          <p:cNvSpPr/>
          <p:nvPr/>
        </p:nvSpPr>
        <p:spPr>
          <a:xfrm>
            <a:off x="1402398" y="2454275"/>
            <a:ext cx="0" cy="2889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05" name="Line 7"/>
          <p:cNvSpPr/>
          <p:nvPr/>
        </p:nvSpPr>
        <p:spPr>
          <a:xfrm>
            <a:off x="1113473" y="2597150"/>
            <a:ext cx="2889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50184" name="Group 8"/>
          <p:cNvGraphicFramePr>
            <a:graphicFrameLocks noGrp="1"/>
          </p:cNvGraphicFramePr>
          <p:nvPr/>
        </p:nvGraphicFramePr>
        <p:xfrm>
          <a:off x="2073910" y="2454275"/>
          <a:ext cx="4178300" cy="433388"/>
        </p:xfrm>
        <a:graphic>
          <a:graphicData uri="http://schemas.openxmlformats.org/drawingml/2006/table">
            <a:tbl>
              <a:tblPr/>
              <a:tblGrid>
                <a:gridCol w="835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72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3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H06DB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220" name="Line 22"/>
          <p:cNvSpPr/>
          <p:nvPr/>
        </p:nvSpPr>
        <p:spPr>
          <a:xfrm>
            <a:off x="1689735" y="2597150"/>
            <a:ext cx="1588" cy="23050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21" name="Line 23"/>
          <p:cNvSpPr/>
          <p:nvPr/>
        </p:nvSpPr>
        <p:spPr>
          <a:xfrm>
            <a:off x="6226810" y="2670175"/>
            <a:ext cx="360363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22" name="Line 24"/>
          <p:cNvSpPr/>
          <p:nvPr/>
        </p:nvSpPr>
        <p:spPr>
          <a:xfrm>
            <a:off x="1545273" y="2597150"/>
            <a:ext cx="64928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50201" name="Group 25"/>
          <p:cNvGraphicFramePr>
            <a:graphicFrameLocks noGrp="1"/>
          </p:cNvGraphicFramePr>
          <p:nvPr/>
        </p:nvGraphicFramePr>
        <p:xfrm>
          <a:off x="2123123" y="3894138"/>
          <a:ext cx="4103686" cy="431800"/>
        </p:xfrm>
        <a:graphic>
          <a:graphicData uri="http://schemas.openxmlformats.org/drawingml/2006/table">
            <a:tbl>
              <a:tblPr/>
              <a:tblGrid>
                <a:gridCol w="936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5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7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7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7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FROM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K6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D20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K4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237" name="Line 39"/>
          <p:cNvSpPr/>
          <p:nvPr/>
        </p:nvSpPr>
        <p:spPr>
          <a:xfrm>
            <a:off x="1689735" y="3316288"/>
            <a:ext cx="504825" cy="15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38" name="Line 40"/>
          <p:cNvSpPr/>
          <p:nvPr/>
        </p:nvSpPr>
        <p:spPr>
          <a:xfrm flipV="1">
            <a:off x="6226810" y="3316288"/>
            <a:ext cx="358775" cy="15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39" name="Line 41"/>
          <p:cNvSpPr/>
          <p:nvPr/>
        </p:nvSpPr>
        <p:spPr>
          <a:xfrm>
            <a:off x="1689735" y="4038600"/>
            <a:ext cx="5048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40" name="Line 42"/>
          <p:cNvSpPr/>
          <p:nvPr/>
        </p:nvSpPr>
        <p:spPr>
          <a:xfrm>
            <a:off x="6226810" y="4038600"/>
            <a:ext cx="35877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41" name="Text Box 43"/>
          <p:cNvSpPr txBox="1"/>
          <p:nvPr/>
        </p:nvSpPr>
        <p:spPr>
          <a:xfrm>
            <a:off x="6731635" y="3173413"/>
            <a:ext cx="2816225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Times New Roman" panose="02020603050405020304" pitchFamily="18" charset="0"/>
              </a:rPr>
              <a:t>CH1-CH4</a:t>
            </a:r>
            <a:r>
              <a:rPr lang="zh-CN" altLang="en-US" sz="2000" b="1" dirty="0">
                <a:latin typeface="Times New Roman" panose="02020603050405020304" pitchFamily="18" charset="0"/>
              </a:rPr>
              <a:t>平均次数</a:t>
            </a:r>
            <a:r>
              <a:rPr lang="en-US" altLang="zh-CN" sz="2000" b="1" dirty="0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51242" name="Text Box 44"/>
          <p:cNvSpPr txBox="1"/>
          <p:nvPr/>
        </p:nvSpPr>
        <p:spPr>
          <a:xfrm>
            <a:off x="6803073" y="4757738"/>
            <a:ext cx="244951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读</a:t>
            </a:r>
            <a:r>
              <a:rPr lang="en-US" altLang="zh-CN" sz="2000" b="1" dirty="0">
                <a:latin typeface="Times New Roman" panose="02020603050405020304" pitchFamily="18" charset="0"/>
              </a:rPr>
              <a:t>CH1-CH4</a:t>
            </a:r>
            <a:r>
              <a:rPr lang="zh-CN" altLang="en-US" sz="2000" b="1" dirty="0">
                <a:latin typeface="Times New Roman" panose="02020603050405020304" pitchFamily="18" charset="0"/>
              </a:rPr>
              <a:t>当前值</a:t>
            </a:r>
          </a:p>
        </p:txBody>
      </p:sp>
      <p:graphicFrame>
        <p:nvGraphicFramePr>
          <p:cNvPr id="50221" name="Group 45"/>
          <p:cNvGraphicFramePr>
            <a:graphicFrameLocks noGrp="1"/>
          </p:cNvGraphicFramePr>
          <p:nvPr/>
        </p:nvGraphicFramePr>
        <p:xfrm>
          <a:off x="2075498" y="4684713"/>
          <a:ext cx="4175125" cy="434975"/>
        </p:xfrm>
        <a:graphic>
          <a:graphicData uri="http://schemas.openxmlformats.org/drawingml/2006/table">
            <a:tbl>
              <a:tblPr/>
              <a:tblGrid>
                <a:gridCol w="895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4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FROM</a:t>
                      </a:r>
                    </a:p>
                  </a:txBody>
                  <a:tcPr marL="91424" marR="91424" marT="45887" marB="4588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</a:p>
                  </a:txBody>
                  <a:tcPr marL="91424" marR="91424" marT="45887" marB="458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K14</a:t>
                      </a:r>
                    </a:p>
                  </a:txBody>
                  <a:tcPr marL="91424" marR="91424" marT="45887" marB="458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D40</a:t>
                      </a:r>
                    </a:p>
                  </a:txBody>
                  <a:tcPr marL="91424" marR="91424" marT="45887" marB="458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K4</a:t>
                      </a:r>
                    </a:p>
                  </a:txBody>
                  <a:tcPr marL="91424" marR="91424" marT="45887" marB="458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257" name="Text Box 59"/>
          <p:cNvSpPr txBox="1"/>
          <p:nvPr/>
        </p:nvSpPr>
        <p:spPr>
          <a:xfrm>
            <a:off x="6730048" y="3965575"/>
            <a:ext cx="244951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读</a:t>
            </a:r>
            <a:r>
              <a:rPr lang="en-US" altLang="zh-CN" sz="2000" b="1" dirty="0">
                <a:latin typeface="Times New Roman" panose="02020603050405020304" pitchFamily="18" charset="0"/>
              </a:rPr>
              <a:t>CH1-CH4</a:t>
            </a:r>
            <a:r>
              <a:rPr lang="zh-CN" altLang="en-US" sz="2000" b="1" dirty="0">
                <a:latin typeface="Times New Roman" panose="02020603050405020304" pitchFamily="18" charset="0"/>
              </a:rPr>
              <a:t>平均值</a:t>
            </a:r>
          </a:p>
        </p:txBody>
      </p:sp>
      <p:sp>
        <p:nvSpPr>
          <p:cNvPr id="51258" name="Text Box 60"/>
          <p:cNvSpPr txBox="1"/>
          <p:nvPr/>
        </p:nvSpPr>
        <p:spPr>
          <a:xfrm>
            <a:off x="1115060" y="2093913"/>
            <a:ext cx="863600" cy="366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b="1" dirty="0">
                <a:latin typeface="Times New Roman" panose="02020603050405020304" pitchFamily="18" charset="0"/>
              </a:rPr>
              <a:t>M1002</a:t>
            </a:r>
          </a:p>
        </p:txBody>
      </p:sp>
      <p:graphicFrame>
        <p:nvGraphicFramePr>
          <p:cNvPr id="50237" name="Group 61"/>
          <p:cNvGraphicFramePr>
            <a:graphicFrameLocks noGrp="1"/>
          </p:cNvGraphicFramePr>
          <p:nvPr/>
        </p:nvGraphicFramePr>
        <p:xfrm>
          <a:off x="2194560" y="3075623"/>
          <a:ext cx="4032250" cy="529590"/>
        </p:xfrm>
        <a:graphic>
          <a:graphicData uri="http://schemas.openxmlformats.org/drawingml/2006/table">
            <a:tbl>
              <a:tblPr/>
              <a:tblGrid>
                <a:gridCol w="80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95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273" name="Text Box 75"/>
          <p:cNvSpPr txBox="1"/>
          <p:nvPr/>
        </p:nvSpPr>
        <p:spPr>
          <a:xfrm>
            <a:off x="6803073" y="2454275"/>
            <a:ext cx="2592387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Times New Roman" panose="02020603050405020304" pitchFamily="18" charset="0"/>
              </a:rPr>
              <a:t>CH1-CH4 S</a:t>
            </a:r>
            <a:r>
              <a:rPr lang="zh-CN" altLang="en-US" sz="2000" b="1" dirty="0">
                <a:latin typeface="Times New Roman" panose="02020603050405020304" pitchFamily="18" charset="0"/>
              </a:rPr>
              <a:t>型热电偶</a:t>
            </a:r>
          </a:p>
        </p:txBody>
      </p:sp>
      <p:sp>
        <p:nvSpPr>
          <p:cNvPr id="51274" name="Line 76"/>
          <p:cNvSpPr/>
          <p:nvPr/>
        </p:nvSpPr>
        <p:spPr>
          <a:xfrm>
            <a:off x="1691323" y="4902200"/>
            <a:ext cx="50323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75" name="Line 77"/>
          <p:cNvSpPr/>
          <p:nvPr/>
        </p:nvSpPr>
        <p:spPr>
          <a:xfrm>
            <a:off x="6226810" y="4829175"/>
            <a:ext cx="35877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76" name="Rectangle 78"/>
          <p:cNvSpPr/>
          <p:nvPr/>
        </p:nvSpPr>
        <p:spPr>
          <a:xfrm>
            <a:off x="1330643" y="959485"/>
            <a:ext cx="46799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热电偶测温</a:t>
            </a:r>
          </a:p>
        </p:txBody>
      </p:sp>
      <p:sp>
        <p:nvSpPr>
          <p:cNvPr id="51277" name="AutoShape 79"/>
          <p:cNvSpPr/>
          <p:nvPr/>
        </p:nvSpPr>
        <p:spPr>
          <a:xfrm>
            <a:off x="4067810" y="2239963"/>
            <a:ext cx="1295400" cy="141287"/>
          </a:xfrm>
          <a:prstGeom prst="leftArrow">
            <a:avLst>
              <a:gd name="adj1" fmla="val 50000"/>
              <a:gd name="adj2" fmla="val 148989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1278" name="AutoShape 80"/>
          <p:cNvSpPr/>
          <p:nvPr/>
        </p:nvSpPr>
        <p:spPr>
          <a:xfrm flipH="1" flipV="1">
            <a:off x="4067810" y="3676650"/>
            <a:ext cx="1079500" cy="134938"/>
          </a:xfrm>
          <a:prstGeom prst="leftArrow">
            <a:avLst>
              <a:gd name="adj1" fmla="val 50000"/>
              <a:gd name="adj2" fmla="val 12529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1280" name="AutoShape 79"/>
          <p:cNvSpPr/>
          <p:nvPr/>
        </p:nvSpPr>
        <p:spPr>
          <a:xfrm>
            <a:off x="4067810" y="2955925"/>
            <a:ext cx="1295400" cy="141288"/>
          </a:xfrm>
          <a:prstGeom prst="leftArrow">
            <a:avLst>
              <a:gd name="adj1" fmla="val 50000"/>
              <a:gd name="adj2" fmla="val 148988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1281" name="AutoShape 80"/>
          <p:cNvSpPr/>
          <p:nvPr/>
        </p:nvSpPr>
        <p:spPr>
          <a:xfrm flipH="1" flipV="1">
            <a:off x="4139248" y="4468813"/>
            <a:ext cx="1079500" cy="134937"/>
          </a:xfrm>
          <a:prstGeom prst="leftArrow">
            <a:avLst>
              <a:gd name="adj1" fmla="val 50000"/>
              <a:gd name="adj2" fmla="val 125296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1226820" y="5821045"/>
          <a:ext cx="9387840" cy="40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/>
          <p:nvPr/>
        </p:nvGraphicFramePr>
        <p:xfrm>
          <a:off x="1226820" y="5333365"/>
          <a:ext cx="93776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6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6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1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6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61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61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61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61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610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61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861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8610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8610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8610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trike="dblStrike">
                          <a:solidFill>
                            <a:schemeClr val="tx1"/>
                          </a:solidFill>
                          <a:uFillTx/>
                        </a:rPr>
                        <a:t>b15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trike="dblStrike">
                          <a:solidFill>
                            <a:schemeClr val="tx1"/>
                          </a:solidFill>
                          <a:uFillTx/>
                        </a:rPr>
                        <a:t>b14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trike="dblStrike">
                          <a:solidFill>
                            <a:schemeClr val="tx1"/>
                          </a:solidFill>
                          <a:uFillTx/>
                        </a:rPr>
                        <a:t>b13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trike="dblStrike">
                          <a:solidFill>
                            <a:schemeClr val="tx1"/>
                          </a:solidFill>
                          <a:uFillTx/>
                        </a:rPr>
                        <a:t>b12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trike="dblStrike">
                          <a:solidFill>
                            <a:schemeClr val="tx1"/>
                          </a:solidFill>
                          <a:uFillTx/>
                        </a:rPr>
                        <a:t>b11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trike="dblStrike">
                          <a:solidFill>
                            <a:schemeClr val="tx1"/>
                          </a:solidFill>
                          <a:uFillTx/>
                        </a:rPr>
                        <a:t>b10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trike="dblStrike">
                          <a:solidFill>
                            <a:schemeClr val="tx1"/>
                          </a:solidFill>
                          <a:uFillTx/>
                        </a:rPr>
                        <a:t>b9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trike="dblStrike">
                          <a:solidFill>
                            <a:schemeClr val="tx1"/>
                          </a:solidFill>
                          <a:uFillTx/>
                        </a:rPr>
                        <a:t>b8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trike="dblStrike">
                          <a:solidFill>
                            <a:schemeClr val="tx1"/>
                          </a:solidFill>
                          <a:uFillTx/>
                        </a:rPr>
                        <a:t>b7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trike="dblStrike">
                          <a:solidFill>
                            <a:schemeClr val="tx1"/>
                          </a:solidFill>
                          <a:uFillTx/>
                        </a:rPr>
                        <a:t>b6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trike="dblStrike">
                          <a:solidFill>
                            <a:schemeClr val="tx1"/>
                          </a:solidFill>
                          <a:uFillTx/>
                        </a:rPr>
                        <a:t>b5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trike="dblStrike">
                          <a:solidFill>
                            <a:schemeClr val="tx1"/>
                          </a:solidFill>
                          <a:uFillTx/>
                        </a:rPr>
                        <a:t>b4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trike="dblStrike">
                          <a:solidFill>
                            <a:schemeClr val="tx1"/>
                          </a:solidFill>
                          <a:uFillTx/>
                        </a:rPr>
                        <a:t>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trike="dblStrike">
                          <a:solidFill>
                            <a:schemeClr val="tx1"/>
                          </a:solidFill>
                          <a:uFillTx/>
                        </a:rPr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trike="dblStrike">
                          <a:solidFill>
                            <a:schemeClr val="tx1"/>
                          </a:solidFill>
                          <a:uFillTx/>
                        </a:rPr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trike="dblStrike">
                          <a:solidFill>
                            <a:schemeClr val="tx1"/>
                          </a:solidFill>
                          <a:uFillTx/>
                        </a:rPr>
                        <a:t>b0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3" grpId="0"/>
      <p:bldP spid="51273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52225" name="Rectangle 2"/>
          <p:cNvSpPr/>
          <p:nvPr/>
        </p:nvSpPr>
        <p:spPr>
          <a:xfrm>
            <a:off x="1736090" y="776605"/>
            <a:ext cx="2808288" cy="517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latin typeface="Times New Roman" panose="02020603050405020304" pitchFamily="18" charset="0"/>
              </a:rPr>
              <a:t>4</a:t>
            </a:r>
            <a:r>
              <a:rPr lang="zh-CN" altLang="en-US" sz="2800" b="1" dirty="0">
                <a:latin typeface="Times New Roman" panose="02020603050405020304" pitchFamily="18" charset="0"/>
              </a:rPr>
              <a:t>、</a:t>
            </a:r>
            <a:r>
              <a:rPr lang="en-US" altLang="zh-CN" sz="2800" b="1" dirty="0">
                <a:latin typeface="Times New Roman" panose="02020603050405020304" pitchFamily="18" charset="0"/>
              </a:rPr>
              <a:t>PID </a:t>
            </a:r>
            <a:r>
              <a:rPr lang="zh-CN" altLang="en-US" sz="2800" b="1" dirty="0">
                <a:latin typeface="Times New Roman" panose="02020603050405020304" pitchFamily="18" charset="0"/>
              </a:rPr>
              <a:t>模块</a:t>
            </a:r>
          </a:p>
        </p:txBody>
      </p:sp>
      <p:graphicFrame>
        <p:nvGraphicFramePr>
          <p:cNvPr id="51204" name="Group 4"/>
          <p:cNvGraphicFramePr>
            <a:graphicFrameLocks noGrp="1"/>
          </p:cNvGraphicFramePr>
          <p:nvPr/>
        </p:nvGraphicFramePr>
        <p:xfrm>
          <a:off x="1636078" y="2432368"/>
          <a:ext cx="8491538" cy="473075"/>
        </p:xfrm>
        <a:graphic>
          <a:graphicData uri="http://schemas.openxmlformats.org/drawingml/2006/table">
            <a:tbl>
              <a:tblPr/>
              <a:tblGrid>
                <a:gridCol w="1357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5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8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7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31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3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</a:t>
                      </a:r>
                    </a:p>
                  </a:txBody>
                  <a:tcPr marL="91443" marR="914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目标值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(SV)</a:t>
                      </a: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现在值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(PV)</a:t>
                      </a: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PID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参数首地址</a:t>
                      </a: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输出值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(MV)</a:t>
                      </a: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2240" name="Rectangle 24"/>
          <p:cNvSpPr/>
          <p:nvPr/>
        </p:nvSpPr>
        <p:spPr>
          <a:xfrm>
            <a:off x="4110990" y="1495743"/>
            <a:ext cx="1223963" cy="482600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</a:rPr>
              <a:t>SV</a:t>
            </a:r>
          </a:p>
        </p:txBody>
      </p:sp>
      <p:sp>
        <p:nvSpPr>
          <p:cNvPr id="52241" name="Rectangle 25"/>
          <p:cNvSpPr/>
          <p:nvPr/>
        </p:nvSpPr>
        <p:spPr>
          <a:xfrm>
            <a:off x="3102928" y="1495743"/>
            <a:ext cx="1008062" cy="484187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</a:rPr>
              <a:t>PID</a:t>
            </a:r>
          </a:p>
        </p:txBody>
      </p:sp>
      <p:sp>
        <p:nvSpPr>
          <p:cNvPr id="51224" name="Rectangle 26"/>
          <p:cNvSpPr/>
          <p:nvPr/>
        </p:nvSpPr>
        <p:spPr>
          <a:xfrm>
            <a:off x="5336540" y="1495743"/>
            <a:ext cx="1008063" cy="482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PV</a:t>
            </a:r>
          </a:p>
        </p:txBody>
      </p:sp>
      <p:sp>
        <p:nvSpPr>
          <p:cNvPr id="52243" name="Rectangle 27"/>
          <p:cNvSpPr/>
          <p:nvPr/>
        </p:nvSpPr>
        <p:spPr>
          <a:xfrm>
            <a:off x="6343015" y="1495743"/>
            <a:ext cx="1008063" cy="482600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52244" name="Rectangle 28"/>
          <p:cNvSpPr/>
          <p:nvPr/>
        </p:nvSpPr>
        <p:spPr>
          <a:xfrm>
            <a:off x="7351078" y="1495743"/>
            <a:ext cx="1008062" cy="482600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</a:rPr>
              <a:t>MV</a:t>
            </a:r>
          </a:p>
        </p:txBody>
      </p:sp>
      <p:sp>
        <p:nvSpPr>
          <p:cNvPr id="52245" name="Line 29"/>
          <p:cNvSpPr/>
          <p:nvPr/>
        </p:nvSpPr>
        <p:spPr>
          <a:xfrm flipH="1">
            <a:off x="2815590" y="2072005"/>
            <a:ext cx="719138" cy="3603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46" name="Line 30"/>
          <p:cNvSpPr/>
          <p:nvPr/>
        </p:nvSpPr>
        <p:spPr>
          <a:xfrm flipH="1">
            <a:off x="4255453" y="2072005"/>
            <a:ext cx="288925" cy="3603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47" name="Line 31"/>
          <p:cNvSpPr/>
          <p:nvPr/>
        </p:nvSpPr>
        <p:spPr>
          <a:xfrm flipH="1">
            <a:off x="5766753" y="2072005"/>
            <a:ext cx="73025" cy="3603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48" name="Line 32"/>
          <p:cNvSpPr/>
          <p:nvPr/>
        </p:nvSpPr>
        <p:spPr>
          <a:xfrm>
            <a:off x="6774815" y="2072005"/>
            <a:ext cx="288925" cy="3603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49" name="Line 33"/>
          <p:cNvSpPr/>
          <p:nvPr/>
        </p:nvSpPr>
        <p:spPr>
          <a:xfrm>
            <a:off x="7927340" y="2000568"/>
            <a:ext cx="1008063" cy="431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51234" name="Group 34"/>
          <p:cNvGraphicFramePr>
            <a:graphicFrameLocks noGrp="1"/>
          </p:cNvGraphicFramePr>
          <p:nvPr/>
        </p:nvGraphicFramePr>
        <p:xfrm>
          <a:off x="1591628" y="3945255"/>
          <a:ext cx="8280400" cy="2381250"/>
        </p:xfrm>
        <a:graphic>
          <a:graphicData uri="http://schemas.openxmlformats.org/drawingml/2006/table">
            <a:tbl>
              <a:tblPr/>
              <a:tblGrid>
                <a:gridCol w="159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6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1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7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参数编号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功能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参数编号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功能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取样时间（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TS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S+5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偏差不作用范围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S+1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比例增益（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KP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S+6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输出值饱和上限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S+2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积分增益（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KI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S+7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输出值饱和下限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S+3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微分增益（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KD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S+8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积分饱和上限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S+4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动作方向（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DIR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S+9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积分饱和下限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2287" name="Text Box 71"/>
          <p:cNvSpPr txBox="1"/>
          <p:nvPr/>
        </p:nvSpPr>
        <p:spPr>
          <a:xfrm>
            <a:off x="1663065" y="3224530"/>
            <a:ext cx="82804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PID</a:t>
            </a:r>
            <a:r>
              <a:rPr lang="zh-CN" altLang="en-US" b="1" dirty="0">
                <a:latin typeface="Times New Roman" panose="02020603050405020304" pitchFamily="18" charset="0"/>
              </a:rPr>
              <a:t>参数设置需预先在专用寄存器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D100~D109</a:t>
            </a:r>
            <a:r>
              <a:rPr lang="zh-CN" altLang="en-US" b="1" dirty="0">
                <a:latin typeface="Times New Roman" panose="02020603050405020304" pitchFamily="18" charset="0"/>
              </a:rPr>
              <a:t>中设定。</a:t>
            </a:r>
          </a:p>
        </p:txBody>
      </p:sp>
    </p:spTree>
  </p:cSld>
  <p:clrMapOvr>
    <a:masterClrMapping/>
  </p:clrMapOvr>
  <p:transition spd="slow" advClick="0">
    <p:wedg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53249" name="Text Box 2"/>
          <p:cNvSpPr txBox="1"/>
          <p:nvPr/>
        </p:nvSpPr>
        <p:spPr>
          <a:xfrm>
            <a:off x="1136015" y="899795"/>
            <a:ext cx="1044130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</a:rPr>
              <a:t>例</a:t>
            </a:r>
            <a:r>
              <a:rPr lang="en-US" altLang="zh-CN" sz="2400" b="1">
                <a:latin typeface="Times New Roman" panose="02020603050405020304" pitchFamily="18" charset="0"/>
              </a:rPr>
              <a:t>1</a:t>
            </a:r>
            <a:r>
              <a:rPr lang="zh-CN" altLang="en-US" sz="2400" b="1">
                <a:latin typeface="Times New Roman" panose="02020603050405020304" pitchFamily="18" charset="0"/>
              </a:rPr>
              <a:t>：</a:t>
            </a:r>
            <a:r>
              <a:rPr lang="en-US" altLang="zh-CN" sz="2400" b="1">
                <a:latin typeface="Times New Roman" panose="02020603050405020304" pitchFamily="18" charset="0"/>
              </a:rPr>
              <a:t>AD</a:t>
            </a:r>
            <a:r>
              <a:rPr lang="zh-CN" altLang="en-US" sz="2400" b="1">
                <a:latin typeface="Times New Roman" panose="02020603050405020304" pitchFamily="18" charset="0"/>
              </a:rPr>
              <a:t>模块插在主机板的</a:t>
            </a:r>
            <a:r>
              <a:rPr lang="en-US" altLang="zh-CN" sz="2400" b="1">
                <a:latin typeface="Times New Roman" panose="02020603050405020304" pitchFamily="18" charset="0"/>
              </a:rPr>
              <a:t>0</a:t>
            </a:r>
            <a:r>
              <a:rPr lang="zh-CN" altLang="en-US" sz="2400" b="1">
                <a:latin typeface="Times New Roman" panose="02020603050405020304" pitchFamily="18" charset="0"/>
              </a:rPr>
              <a:t>号插槽，要求每秒钟</a:t>
            </a:r>
            <a:r>
              <a:rPr lang="en-US" altLang="zh-CN" sz="2400" b="1">
                <a:latin typeface="Times New Roman" panose="02020603050405020304" pitchFamily="18" charset="0"/>
              </a:rPr>
              <a:t>A/D</a:t>
            </a:r>
            <a:r>
              <a:rPr lang="zh-CN" altLang="en-US" sz="2400" b="1">
                <a:latin typeface="Times New Roman" panose="02020603050405020304" pitchFamily="18" charset="0"/>
              </a:rPr>
              <a:t>转换一次，采样次数</a:t>
            </a:r>
            <a:r>
              <a:rPr lang="en-US" altLang="zh-CN" sz="2400" b="1">
                <a:latin typeface="Times New Roman" panose="02020603050405020304" pitchFamily="18" charset="0"/>
              </a:rPr>
              <a:t>2</a:t>
            </a:r>
            <a:r>
              <a:rPr lang="zh-CN" altLang="en-US" sz="2400" b="1">
                <a:latin typeface="Times New Roman" panose="02020603050405020304" pitchFamily="18" charset="0"/>
              </a:rPr>
              <a:t>次（</a:t>
            </a:r>
            <a:r>
              <a:rPr lang="en-US" altLang="zh-CN" sz="2400" b="1">
                <a:latin typeface="Times New Roman" panose="02020603050405020304" pitchFamily="18" charset="0"/>
              </a:rPr>
              <a:t>CR#2</a:t>
            </a:r>
            <a:r>
              <a:rPr lang="zh-CN" altLang="en-US" sz="2400" b="1">
                <a:latin typeface="Times New Roman" panose="02020603050405020304" pitchFamily="18" charset="0"/>
              </a:rPr>
              <a:t>），需要设置下表参数，</a:t>
            </a:r>
            <a:r>
              <a:rPr lang="en-US" altLang="zh-CN" sz="2400" b="1">
                <a:latin typeface="Times New Roman" panose="02020603050405020304" pitchFamily="18" charset="0"/>
              </a:rPr>
              <a:t>AD</a:t>
            </a:r>
            <a:r>
              <a:rPr lang="zh-CN" altLang="en-US" sz="2400" b="1">
                <a:latin typeface="Times New Roman" panose="02020603050405020304" pitchFamily="18" charset="0"/>
              </a:rPr>
              <a:t>模块</a:t>
            </a:r>
            <a:r>
              <a:rPr lang="zh-CN" altLang="en-US" sz="240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400">
                <a:latin typeface="Times New Roman" panose="02020603050405020304" pitchFamily="18" charset="0"/>
                <a:sym typeface="+mn-ea"/>
              </a:rPr>
              <a:t>CR#6</a:t>
            </a:r>
            <a:r>
              <a:rPr lang="zh-CN" altLang="en-US" sz="2400">
                <a:latin typeface="Times New Roman" panose="02020603050405020304" pitchFamily="18" charset="0"/>
                <a:sym typeface="+mn-ea"/>
              </a:rPr>
              <a:t>）</a:t>
            </a:r>
            <a:r>
              <a:rPr lang="zh-CN" altLang="en-US" sz="2400" b="1">
                <a:latin typeface="Times New Roman" panose="02020603050405020304" pitchFamily="18" charset="0"/>
              </a:rPr>
              <a:t>的测量结果存</a:t>
            </a:r>
            <a:r>
              <a:rPr lang="en-US" altLang="zh-CN" sz="2400" b="1">
                <a:latin typeface="Times New Roman" panose="02020603050405020304" pitchFamily="18" charset="0"/>
              </a:rPr>
              <a:t>D1</a:t>
            </a:r>
            <a:r>
              <a:rPr lang="zh-CN" altLang="en-US" sz="2400" b="1">
                <a:latin typeface="Times New Roman" panose="02020603050405020304" pitchFamily="18" charset="0"/>
              </a:rPr>
              <a:t>1。设定值</a:t>
            </a:r>
            <a:r>
              <a:rPr lang="en-US" altLang="zh-CN" sz="2400" b="1">
                <a:latin typeface="Times New Roman" panose="02020603050405020304" pitchFamily="18" charset="0"/>
              </a:rPr>
              <a:t>2000</a:t>
            </a:r>
            <a:r>
              <a:rPr lang="zh-CN" altLang="en-US" sz="2400" b="1">
                <a:latin typeface="Times New Roman" panose="02020603050405020304" pitchFamily="18" charset="0"/>
              </a:rPr>
              <a:t>存</a:t>
            </a:r>
            <a:r>
              <a:rPr lang="en-US" altLang="zh-CN" sz="2400" b="1">
                <a:latin typeface="Times New Roman" panose="02020603050405020304" pitchFamily="18" charset="0"/>
              </a:rPr>
              <a:t>D1</a:t>
            </a:r>
            <a:r>
              <a:rPr lang="zh-CN" altLang="en-US" sz="2400" b="1">
                <a:latin typeface="Times New Roman" panose="02020603050405020304" pitchFamily="18" charset="0"/>
              </a:rPr>
              <a:t>0中，偏差进行</a:t>
            </a:r>
            <a:r>
              <a:rPr lang="en-US" altLang="zh-CN" sz="2400" b="1">
                <a:latin typeface="Times New Roman" panose="02020603050405020304" pitchFamily="18" charset="0"/>
              </a:rPr>
              <a:t>PID</a:t>
            </a:r>
            <a:r>
              <a:rPr lang="zh-CN" altLang="en-US" sz="2400" b="1">
                <a:latin typeface="Times New Roman" panose="02020603050405020304" pitchFamily="18" charset="0"/>
              </a:rPr>
              <a:t>运算，结果存</a:t>
            </a:r>
            <a:r>
              <a:rPr lang="en-US" altLang="zh-CN" sz="2400" b="1">
                <a:latin typeface="Times New Roman" panose="02020603050405020304" pitchFamily="18" charset="0"/>
              </a:rPr>
              <a:t>D0</a:t>
            </a:r>
            <a:r>
              <a:rPr lang="zh-CN" altLang="en-US" sz="2400" b="1">
                <a:latin typeface="Times New Roman" panose="02020603050405020304" pitchFamily="18" charset="0"/>
              </a:rPr>
              <a:t>。设置的</a:t>
            </a:r>
            <a:r>
              <a:rPr lang="en-US" altLang="zh-CN" sz="2400" b="1">
                <a:latin typeface="Times New Roman" panose="02020603050405020304" pitchFamily="18" charset="0"/>
              </a:rPr>
              <a:t>PID</a:t>
            </a:r>
            <a:r>
              <a:rPr lang="zh-CN" altLang="en-US" sz="2400" b="1">
                <a:latin typeface="Times New Roman" panose="02020603050405020304" pitchFamily="18" charset="0"/>
              </a:rPr>
              <a:t>参数如下</a:t>
            </a:r>
          </a:p>
        </p:txBody>
      </p:sp>
      <p:graphicFrame>
        <p:nvGraphicFramePr>
          <p:cNvPr id="52227" name="Group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680845" y="2273935"/>
          <a:ext cx="6292215" cy="2002790"/>
        </p:xfrm>
        <a:graphic>
          <a:graphicData uri="http://schemas.openxmlformats.org/drawingml/2006/table">
            <a:tbl>
              <a:tblPr/>
              <a:tblGrid>
                <a:gridCol w="219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D100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PID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采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样时间参数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400mS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9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D101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比例度 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100%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D102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积分增益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  <a:r>
                        <a:rPr kumimoji="0" lang="en-US" sz="18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D103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微分增益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sz="1800" b="1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D104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动作方向 （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反作用）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8717280" y="2273935"/>
            <a:ext cx="2955290" cy="4318000"/>
            <a:chOff x="13728" y="2929"/>
            <a:chExt cx="4282" cy="7452"/>
          </a:xfrm>
        </p:grpSpPr>
        <p:sp>
          <p:nvSpPr>
            <p:cNvPr id="3" name="矩形 2"/>
            <p:cNvSpPr/>
            <p:nvPr/>
          </p:nvSpPr>
          <p:spPr>
            <a:xfrm>
              <a:off x="14339" y="4397"/>
              <a:ext cx="3062" cy="11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>
                  <a:solidFill>
                    <a:schemeClr val="tx1"/>
                  </a:solidFill>
                  <a:uFillTx/>
                </a:rPr>
                <a:t>PID</a:t>
              </a:r>
              <a:r>
                <a:rPr lang="zh-CN" altLang="zh-CN" sz="2000">
                  <a:solidFill>
                    <a:schemeClr val="tx1"/>
                  </a:solidFill>
                  <a:uFillTx/>
                </a:rPr>
                <a:t>模块初始化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14338" y="6160"/>
              <a:ext cx="3062" cy="11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  <a:uFillTx/>
                </a:rPr>
                <a:t>A/D</a:t>
              </a:r>
              <a:r>
                <a:rPr lang="zh-CN" altLang="en-US" sz="2000">
                  <a:solidFill>
                    <a:schemeClr val="tx1"/>
                  </a:solidFill>
                  <a:uFillTx/>
                </a:rPr>
                <a:t>模块设置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3728" y="7892"/>
              <a:ext cx="4283" cy="11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>
                  <a:solidFill>
                    <a:schemeClr val="tx1"/>
                  </a:solidFill>
                  <a:uFillTx/>
                </a:rPr>
                <a:t>定时读</a:t>
              </a:r>
              <a:r>
                <a:rPr lang="en-US" sz="2000">
                  <a:solidFill>
                    <a:schemeClr val="tx1"/>
                  </a:solidFill>
                  <a:uFillTx/>
                </a:rPr>
                <a:t>A/D</a:t>
              </a:r>
              <a:r>
                <a:rPr lang="zh-CN" altLang="en-US" sz="2000">
                  <a:solidFill>
                    <a:schemeClr val="tx1"/>
                  </a:solidFill>
                  <a:uFillTx/>
                </a:rPr>
                <a:t>模块结果</a:t>
              </a:r>
            </a:p>
            <a:p>
              <a:pPr algn="ctr"/>
              <a:r>
                <a:rPr lang="zh-CN" altLang="en-US" sz="2000">
                  <a:solidFill>
                    <a:schemeClr val="tx1"/>
                  </a:solidFill>
                  <a:uFillTx/>
                </a:rPr>
                <a:t>定时</a:t>
              </a:r>
              <a:r>
                <a:rPr lang="en-US" altLang="zh-CN" sz="2000">
                  <a:solidFill>
                    <a:schemeClr val="tx1"/>
                  </a:solidFill>
                  <a:uFillTx/>
                </a:rPr>
                <a:t>PID</a:t>
              </a:r>
              <a:r>
                <a:rPr lang="zh-CN" altLang="en-US" sz="2000">
                  <a:solidFill>
                    <a:schemeClr val="tx1"/>
                  </a:solidFill>
                  <a:uFillTx/>
                </a:rPr>
                <a:t>运算</a:t>
              </a: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4905" y="2929"/>
              <a:ext cx="1928" cy="7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>
                  <a:solidFill>
                    <a:schemeClr val="tx1"/>
                  </a:solidFill>
                  <a:uFillTx/>
                </a:rPr>
                <a:t>开始</a:t>
              </a: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4905" y="9587"/>
              <a:ext cx="1928" cy="7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>
                  <a:solidFill>
                    <a:schemeClr val="tx1"/>
                  </a:solidFill>
                  <a:uFillTx/>
                </a:rPr>
                <a:t>结束</a:t>
              </a:r>
            </a:p>
          </p:txBody>
        </p:sp>
        <p:cxnSp>
          <p:nvCxnSpPr>
            <p:cNvPr id="8" name="直接箭头连接符 7"/>
            <p:cNvCxnSpPr>
              <a:stCxn id="6" idx="2"/>
              <a:endCxn id="3" idx="0"/>
            </p:cNvCxnSpPr>
            <p:nvPr/>
          </p:nvCxnSpPr>
          <p:spPr>
            <a:xfrm>
              <a:off x="15869" y="3723"/>
              <a:ext cx="1" cy="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>
              <a:endCxn id="4" idx="0"/>
            </p:cNvCxnSpPr>
            <p:nvPr/>
          </p:nvCxnSpPr>
          <p:spPr>
            <a:xfrm flipH="1">
              <a:off x="15869" y="5531"/>
              <a:ext cx="1" cy="6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flipH="1">
              <a:off x="15870" y="7263"/>
              <a:ext cx="1" cy="6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H="1">
              <a:off x="15868" y="9026"/>
              <a:ext cx="1" cy="6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" name="Group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680845" y="4541520"/>
          <a:ext cx="6292215" cy="1242060"/>
        </p:xfrm>
        <a:graphic>
          <a:graphicData uri="http://schemas.openxmlformats.org/drawingml/2006/table">
            <a:tbl>
              <a:tblPr/>
              <a:tblGrid>
                <a:gridCol w="219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D10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设定值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SV=2000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9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D11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测量值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PV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9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D0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PID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运算结果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MV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/>
          <p:nvPr/>
        </p:nvSpPr>
        <p:spPr>
          <a:xfrm>
            <a:off x="1335405" y="786130"/>
            <a:ext cx="25908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</a:rPr>
              <a:t>、硬件组成</a:t>
            </a:r>
          </a:p>
        </p:txBody>
      </p:sp>
      <p:grpSp>
        <p:nvGrpSpPr>
          <p:cNvPr id="7170" name="Group 3"/>
          <p:cNvGrpSpPr/>
          <p:nvPr/>
        </p:nvGrpSpPr>
        <p:grpSpPr>
          <a:xfrm>
            <a:off x="2602548" y="1147128"/>
            <a:ext cx="7397750" cy="5257800"/>
            <a:chOff x="0" y="0"/>
            <a:chExt cx="4560" cy="3312"/>
          </a:xfrm>
        </p:grpSpPr>
        <p:sp>
          <p:nvSpPr>
            <p:cNvPr id="7171" name="Rectangle 4"/>
            <p:cNvSpPr/>
            <p:nvPr/>
          </p:nvSpPr>
          <p:spPr>
            <a:xfrm>
              <a:off x="1632" y="768"/>
              <a:ext cx="1296" cy="1056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CPU</a:t>
              </a:r>
            </a:p>
          </p:txBody>
        </p:sp>
        <p:sp>
          <p:nvSpPr>
            <p:cNvPr id="7172" name="Rectangle 5"/>
            <p:cNvSpPr/>
            <p:nvPr/>
          </p:nvSpPr>
          <p:spPr>
            <a:xfrm>
              <a:off x="1872" y="960"/>
              <a:ext cx="816" cy="240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sz="1800" b="1" dirty="0">
                  <a:latin typeface="Times New Roman" panose="02020603050405020304" pitchFamily="18" charset="0"/>
                </a:rPr>
                <a:t>运算器</a:t>
              </a:r>
            </a:p>
          </p:txBody>
        </p:sp>
        <p:sp>
          <p:nvSpPr>
            <p:cNvPr id="7173" name="Rectangle 6"/>
            <p:cNvSpPr/>
            <p:nvPr/>
          </p:nvSpPr>
          <p:spPr>
            <a:xfrm>
              <a:off x="1872" y="1392"/>
              <a:ext cx="816" cy="240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sz="1800" b="1" dirty="0">
                  <a:latin typeface="Times New Roman" panose="02020603050405020304" pitchFamily="18" charset="0"/>
                </a:rPr>
                <a:t>控制器</a:t>
              </a:r>
            </a:p>
          </p:txBody>
        </p:sp>
        <p:sp>
          <p:nvSpPr>
            <p:cNvPr id="7174" name="Rectangle 7"/>
            <p:cNvSpPr/>
            <p:nvPr/>
          </p:nvSpPr>
          <p:spPr>
            <a:xfrm>
              <a:off x="1872" y="336"/>
              <a:ext cx="816" cy="240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电源</a:t>
              </a:r>
            </a:p>
          </p:txBody>
        </p:sp>
        <p:sp>
          <p:nvSpPr>
            <p:cNvPr id="7175" name="Rectangle 8"/>
            <p:cNvSpPr/>
            <p:nvPr/>
          </p:nvSpPr>
          <p:spPr>
            <a:xfrm>
              <a:off x="3264" y="2016"/>
              <a:ext cx="288" cy="960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</a:rPr>
                <a:t>I/O</a:t>
              </a: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扩</a:t>
              </a: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展</a:t>
              </a: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接</a:t>
              </a: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口</a:t>
              </a:r>
            </a:p>
          </p:txBody>
        </p:sp>
        <p:sp>
          <p:nvSpPr>
            <p:cNvPr id="7176" name="Rectangle 9"/>
            <p:cNvSpPr/>
            <p:nvPr/>
          </p:nvSpPr>
          <p:spPr>
            <a:xfrm>
              <a:off x="1008" y="816"/>
              <a:ext cx="288" cy="960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输</a:t>
              </a: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入</a:t>
              </a: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单</a:t>
              </a: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元</a:t>
              </a:r>
            </a:p>
          </p:txBody>
        </p:sp>
        <p:sp>
          <p:nvSpPr>
            <p:cNvPr id="7177" name="Rectangle 10"/>
            <p:cNvSpPr/>
            <p:nvPr/>
          </p:nvSpPr>
          <p:spPr>
            <a:xfrm>
              <a:off x="1008" y="2016"/>
              <a:ext cx="288" cy="960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外</a:t>
              </a: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设</a:t>
              </a:r>
            </a:p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</a:rPr>
                <a:t>I/O</a:t>
              </a: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接</a:t>
              </a: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口</a:t>
              </a:r>
            </a:p>
          </p:txBody>
        </p:sp>
        <p:sp>
          <p:nvSpPr>
            <p:cNvPr id="7178" name="Rectangle 11"/>
            <p:cNvSpPr/>
            <p:nvPr/>
          </p:nvSpPr>
          <p:spPr>
            <a:xfrm>
              <a:off x="3264" y="768"/>
              <a:ext cx="288" cy="960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sz="1800" b="1" dirty="0">
                  <a:latin typeface="Times New Roman" panose="02020603050405020304" pitchFamily="18" charset="0"/>
                </a:rPr>
                <a:t>输</a:t>
              </a:r>
            </a:p>
            <a:p>
              <a:pPr algn="ctr"/>
              <a:r>
                <a:rPr lang="zh-CN" altLang="en-US" sz="1800" b="1" dirty="0">
                  <a:latin typeface="Times New Roman" panose="02020603050405020304" pitchFamily="18" charset="0"/>
                </a:rPr>
                <a:t>出</a:t>
              </a:r>
            </a:p>
            <a:p>
              <a:pPr algn="ctr"/>
              <a:r>
                <a:rPr lang="zh-CN" altLang="en-US" sz="1800" b="1" dirty="0">
                  <a:latin typeface="Times New Roman" panose="02020603050405020304" pitchFamily="18" charset="0"/>
                </a:rPr>
                <a:t>单</a:t>
              </a:r>
            </a:p>
            <a:p>
              <a:pPr algn="ctr"/>
              <a:r>
                <a:rPr lang="zh-CN" altLang="en-US" sz="1800" b="1" dirty="0">
                  <a:latin typeface="Times New Roman" panose="02020603050405020304" pitchFamily="18" charset="0"/>
                </a:rPr>
                <a:t>元</a:t>
              </a:r>
            </a:p>
          </p:txBody>
        </p:sp>
        <p:sp>
          <p:nvSpPr>
            <p:cNvPr id="7179" name="Rectangle 12"/>
            <p:cNvSpPr/>
            <p:nvPr/>
          </p:nvSpPr>
          <p:spPr>
            <a:xfrm>
              <a:off x="1632" y="2016"/>
              <a:ext cx="1296" cy="960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</a:endParaRPr>
            </a:p>
            <a:p>
              <a:pPr algn="ctr"/>
              <a:endParaRPr lang="zh-CN" altLang="en-US" dirty="0">
                <a:latin typeface="Times New Roman" panose="02020603050405020304" pitchFamily="18" charset="0"/>
              </a:endParaRPr>
            </a:p>
            <a:p>
              <a:pPr algn="ctr"/>
              <a:endParaRPr lang="zh-CN" altLang="en-US" dirty="0">
                <a:latin typeface="Times New Roman" panose="02020603050405020304" pitchFamily="18" charset="0"/>
              </a:endParaRPr>
            </a:p>
            <a:p>
              <a:pPr algn="ctr"/>
              <a:endParaRPr lang="zh-CN" altLang="en-US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存储器</a:t>
              </a:r>
            </a:p>
            <a:p>
              <a:pPr algn="ctr"/>
              <a:endParaRPr lang="zh-CN" altLang="en-US" sz="2000" b="1" dirty="0">
                <a:latin typeface="Times New Roman" panose="02020603050405020304" pitchFamily="18" charset="0"/>
              </a:endParaRPr>
            </a:p>
            <a:p>
              <a:pPr algn="ctr"/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180" name="Rectangle 13"/>
            <p:cNvSpPr/>
            <p:nvPr/>
          </p:nvSpPr>
          <p:spPr>
            <a:xfrm>
              <a:off x="4176" y="2016"/>
              <a:ext cx="288" cy="960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</a:rPr>
                <a:t>I/O</a:t>
              </a: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扩</a:t>
              </a: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展</a:t>
              </a: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机</a:t>
              </a:r>
            </a:p>
          </p:txBody>
        </p:sp>
        <p:sp>
          <p:nvSpPr>
            <p:cNvPr id="7182" name="Rectangle 15"/>
            <p:cNvSpPr/>
            <p:nvPr/>
          </p:nvSpPr>
          <p:spPr>
            <a:xfrm>
              <a:off x="2304" y="2304"/>
              <a:ext cx="528" cy="336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</a:rPr>
                <a:t>RAM</a:t>
              </a: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用户程序</a:t>
              </a:r>
            </a:p>
          </p:txBody>
        </p:sp>
        <p:sp>
          <p:nvSpPr>
            <p:cNvPr id="7183" name="Rectangle 16"/>
            <p:cNvSpPr/>
            <p:nvPr/>
          </p:nvSpPr>
          <p:spPr>
            <a:xfrm>
              <a:off x="1728" y="2304"/>
              <a:ext cx="528" cy="336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</a:rPr>
                <a:t>EPROM</a:t>
              </a: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系统程序</a:t>
              </a:r>
            </a:p>
          </p:txBody>
        </p:sp>
        <p:sp>
          <p:nvSpPr>
            <p:cNvPr id="7184" name="Rectangle 17"/>
            <p:cNvSpPr/>
            <p:nvPr/>
          </p:nvSpPr>
          <p:spPr>
            <a:xfrm>
              <a:off x="816" y="48"/>
              <a:ext cx="3024" cy="3264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6164" name="Rectangle 18"/>
            <p:cNvSpPr>
              <a:spLocks noChangeArrowheads="1"/>
            </p:cNvSpPr>
            <p:nvPr/>
          </p:nvSpPr>
          <p:spPr bwMode="auto">
            <a:xfrm>
              <a:off x="144" y="2448"/>
              <a:ext cx="480" cy="336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上位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PC</a:t>
              </a:r>
            </a:p>
          </p:txBody>
        </p:sp>
        <p:sp>
          <p:nvSpPr>
            <p:cNvPr id="7187" name="Line 20"/>
            <p:cNvSpPr/>
            <p:nvPr/>
          </p:nvSpPr>
          <p:spPr>
            <a:xfrm>
              <a:off x="3552" y="2496"/>
              <a:ext cx="624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88" name="Line 21"/>
            <p:cNvSpPr/>
            <p:nvPr/>
          </p:nvSpPr>
          <p:spPr>
            <a:xfrm>
              <a:off x="3120" y="1920"/>
              <a:ext cx="144" cy="96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189" name="Line 22"/>
            <p:cNvSpPr/>
            <p:nvPr/>
          </p:nvSpPr>
          <p:spPr>
            <a:xfrm flipH="1" flipV="1">
              <a:off x="2928" y="1776"/>
              <a:ext cx="192" cy="144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190" name="Line 23"/>
            <p:cNvSpPr/>
            <p:nvPr/>
          </p:nvSpPr>
          <p:spPr>
            <a:xfrm flipV="1">
              <a:off x="1488" y="1824"/>
              <a:ext cx="144" cy="96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191" name="Line 24"/>
            <p:cNvSpPr/>
            <p:nvPr/>
          </p:nvSpPr>
          <p:spPr>
            <a:xfrm flipH="1">
              <a:off x="1296" y="1920"/>
              <a:ext cx="192" cy="144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192" name="Line 25"/>
            <p:cNvSpPr/>
            <p:nvPr/>
          </p:nvSpPr>
          <p:spPr>
            <a:xfrm flipV="1">
              <a:off x="2304" y="1824"/>
              <a:ext cx="0" cy="96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193" name="Line 26"/>
            <p:cNvSpPr/>
            <p:nvPr/>
          </p:nvSpPr>
          <p:spPr>
            <a:xfrm>
              <a:off x="2304" y="1920"/>
              <a:ext cx="0" cy="96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194" name="Line 27"/>
            <p:cNvSpPr/>
            <p:nvPr/>
          </p:nvSpPr>
          <p:spPr>
            <a:xfrm>
              <a:off x="2304" y="576"/>
              <a:ext cx="0" cy="192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195" name="Line 28"/>
            <p:cNvSpPr/>
            <p:nvPr/>
          </p:nvSpPr>
          <p:spPr>
            <a:xfrm>
              <a:off x="1152" y="432"/>
              <a:ext cx="0" cy="384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196" name="Line 29"/>
            <p:cNvSpPr/>
            <p:nvPr/>
          </p:nvSpPr>
          <p:spPr>
            <a:xfrm>
              <a:off x="3408" y="432"/>
              <a:ext cx="0" cy="336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197" name="Line 30"/>
            <p:cNvSpPr/>
            <p:nvPr/>
          </p:nvSpPr>
          <p:spPr>
            <a:xfrm>
              <a:off x="3552" y="912"/>
              <a:ext cx="528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198" name="Line 31"/>
            <p:cNvSpPr/>
            <p:nvPr/>
          </p:nvSpPr>
          <p:spPr>
            <a:xfrm>
              <a:off x="3552" y="1056"/>
              <a:ext cx="528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199" name="Line 32"/>
            <p:cNvSpPr/>
            <p:nvPr/>
          </p:nvSpPr>
          <p:spPr>
            <a:xfrm>
              <a:off x="3552" y="1200"/>
              <a:ext cx="528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200" name="Line 33"/>
            <p:cNvSpPr/>
            <p:nvPr/>
          </p:nvSpPr>
          <p:spPr>
            <a:xfrm>
              <a:off x="3552" y="1344"/>
              <a:ext cx="528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201" name="Line 34"/>
            <p:cNvSpPr/>
            <p:nvPr/>
          </p:nvSpPr>
          <p:spPr>
            <a:xfrm>
              <a:off x="3552" y="1488"/>
              <a:ext cx="528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202" name="Line 35"/>
            <p:cNvSpPr/>
            <p:nvPr/>
          </p:nvSpPr>
          <p:spPr>
            <a:xfrm>
              <a:off x="3552" y="1632"/>
              <a:ext cx="528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203" name="Line 36"/>
            <p:cNvSpPr/>
            <p:nvPr/>
          </p:nvSpPr>
          <p:spPr>
            <a:xfrm>
              <a:off x="288" y="912"/>
              <a:ext cx="528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204" name="Line 37"/>
            <p:cNvSpPr/>
            <p:nvPr/>
          </p:nvSpPr>
          <p:spPr>
            <a:xfrm>
              <a:off x="288" y="1056"/>
              <a:ext cx="528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205" name="Line 38"/>
            <p:cNvSpPr/>
            <p:nvPr/>
          </p:nvSpPr>
          <p:spPr>
            <a:xfrm>
              <a:off x="288" y="1200"/>
              <a:ext cx="528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206" name="Line 39"/>
            <p:cNvSpPr/>
            <p:nvPr/>
          </p:nvSpPr>
          <p:spPr>
            <a:xfrm>
              <a:off x="288" y="1344"/>
              <a:ext cx="528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207" name="Line 40"/>
            <p:cNvSpPr/>
            <p:nvPr/>
          </p:nvSpPr>
          <p:spPr>
            <a:xfrm>
              <a:off x="288" y="1488"/>
              <a:ext cx="528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208" name="Line 41"/>
            <p:cNvSpPr/>
            <p:nvPr/>
          </p:nvSpPr>
          <p:spPr>
            <a:xfrm>
              <a:off x="288" y="1632"/>
              <a:ext cx="528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209" name="Line 42"/>
            <p:cNvSpPr/>
            <p:nvPr/>
          </p:nvSpPr>
          <p:spPr>
            <a:xfrm>
              <a:off x="1296" y="1296"/>
              <a:ext cx="336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210" name="Line 43"/>
            <p:cNvSpPr/>
            <p:nvPr/>
          </p:nvSpPr>
          <p:spPr>
            <a:xfrm>
              <a:off x="816" y="912"/>
              <a:ext cx="192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11" name="Line 44"/>
            <p:cNvSpPr/>
            <p:nvPr/>
          </p:nvSpPr>
          <p:spPr>
            <a:xfrm>
              <a:off x="816" y="1056"/>
              <a:ext cx="192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12" name="Line 45"/>
            <p:cNvSpPr/>
            <p:nvPr/>
          </p:nvSpPr>
          <p:spPr>
            <a:xfrm>
              <a:off x="816" y="1200"/>
              <a:ext cx="192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13" name="Line 46"/>
            <p:cNvSpPr/>
            <p:nvPr/>
          </p:nvSpPr>
          <p:spPr>
            <a:xfrm>
              <a:off x="816" y="1344"/>
              <a:ext cx="192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14" name="Line 47"/>
            <p:cNvSpPr/>
            <p:nvPr/>
          </p:nvSpPr>
          <p:spPr>
            <a:xfrm>
              <a:off x="816" y="1488"/>
              <a:ext cx="192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15" name="Line 48"/>
            <p:cNvSpPr/>
            <p:nvPr/>
          </p:nvSpPr>
          <p:spPr>
            <a:xfrm>
              <a:off x="816" y="1632"/>
              <a:ext cx="192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16" name="Line 49"/>
            <p:cNvSpPr/>
            <p:nvPr/>
          </p:nvSpPr>
          <p:spPr>
            <a:xfrm>
              <a:off x="1152" y="432"/>
              <a:ext cx="720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17" name="Line 50"/>
            <p:cNvSpPr/>
            <p:nvPr/>
          </p:nvSpPr>
          <p:spPr>
            <a:xfrm>
              <a:off x="2688" y="432"/>
              <a:ext cx="720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19" name="Line 52"/>
            <p:cNvSpPr/>
            <p:nvPr/>
          </p:nvSpPr>
          <p:spPr>
            <a:xfrm>
              <a:off x="624" y="2640"/>
              <a:ext cx="384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22" name="Rectangle 55"/>
            <p:cNvSpPr/>
            <p:nvPr/>
          </p:nvSpPr>
          <p:spPr>
            <a:xfrm>
              <a:off x="4128" y="768"/>
              <a:ext cx="288" cy="960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endParaRPr lang="zh-CN" altLang="en-US" sz="1600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用</a:t>
              </a: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户</a:t>
              </a: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输</a:t>
              </a: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出</a:t>
              </a: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设</a:t>
              </a: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备</a:t>
              </a:r>
            </a:p>
            <a:p>
              <a:pPr algn="ctr"/>
              <a:endParaRPr lang="zh-CN" altLang="en-US" sz="1600" dirty="0">
                <a:latin typeface="Times New Roman" panose="02020603050405020304" pitchFamily="18" charset="0"/>
              </a:endParaRPr>
            </a:p>
          </p:txBody>
        </p:sp>
        <p:sp>
          <p:nvSpPr>
            <p:cNvPr id="7223" name="Rectangle 56"/>
            <p:cNvSpPr/>
            <p:nvPr/>
          </p:nvSpPr>
          <p:spPr>
            <a:xfrm>
              <a:off x="0" y="768"/>
              <a:ext cx="288" cy="960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用</a:t>
              </a: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户</a:t>
              </a: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输</a:t>
              </a: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入</a:t>
              </a: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设</a:t>
              </a: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备</a:t>
              </a:r>
            </a:p>
          </p:txBody>
        </p:sp>
        <p:sp>
          <p:nvSpPr>
            <p:cNvPr id="7224" name="Rectangle 57"/>
            <p:cNvSpPr/>
            <p:nvPr/>
          </p:nvSpPr>
          <p:spPr>
            <a:xfrm>
              <a:off x="4080" y="0"/>
              <a:ext cx="480" cy="288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主机</a:t>
              </a:r>
            </a:p>
          </p:txBody>
        </p:sp>
        <p:sp>
          <p:nvSpPr>
            <p:cNvPr id="7225" name="Line 58"/>
            <p:cNvSpPr/>
            <p:nvPr/>
          </p:nvSpPr>
          <p:spPr>
            <a:xfrm flipV="1">
              <a:off x="3744" y="144"/>
              <a:ext cx="288" cy="144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7226" name="Rectangle 59"/>
          <p:cNvSpPr/>
          <p:nvPr/>
        </p:nvSpPr>
        <p:spPr>
          <a:xfrm>
            <a:off x="4813935" y="6433503"/>
            <a:ext cx="34290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7-1 </a:t>
            </a:r>
            <a:r>
              <a:rPr lang="zh-CN" altLang="en-US" b="1" dirty="0">
                <a:latin typeface="Times New Roman" panose="02020603050405020304" pitchFamily="18" charset="0"/>
              </a:rPr>
              <a:t>硬件组成框图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22320" y="9588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7.1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可编程控制器概述</a:t>
            </a:r>
            <a:endParaRPr lang="zh-CN" altLang="en-US"/>
          </a:p>
        </p:txBody>
      </p:sp>
    </p:spTree>
  </p:cSld>
  <p:clrMapOvr>
    <a:masterClrMapping/>
  </p:clrMapOvr>
  <p:transition spd="slow" advClick="0">
    <p:wedg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750060" y="768985"/>
            <a:ext cx="9300845" cy="2893060"/>
            <a:chOff x="2756" y="1211"/>
            <a:chExt cx="14647" cy="4556"/>
          </a:xfrm>
        </p:grpSpPr>
        <p:sp>
          <p:nvSpPr>
            <p:cNvPr id="7" name="文本框 6"/>
            <p:cNvSpPr txBox="1"/>
            <p:nvPr/>
          </p:nvSpPr>
          <p:spPr>
            <a:xfrm>
              <a:off x="2815" y="1211"/>
              <a:ext cx="2208" cy="72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defRPr/>
              </a:pPr>
              <a:r>
                <a:rPr kumimoji="0" lang="zh-CN" altLang="en-US" b="1" kern="1200" cap="none" spc="0" normalizeH="0" baseline="0" noProof="1">
                  <a:solidFill>
                    <a:schemeClr val="accent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</a:rPr>
                <a:t>梯形图</a:t>
              </a:r>
              <a:endParaRPr kumimoji="0" lang="zh-CN" altLang="en-US" b="1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3" name="对象 2"/>
            <p:cNvGraphicFramePr/>
            <p:nvPr/>
          </p:nvGraphicFramePr>
          <p:xfrm>
            <a:off x="2756" y="2119"/>
            <a:ext cx="9742" cy="36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40" r:id="rId4" imgW="6181725" imgH="2314575" progId="Paint.Picture">
                    <p:embed/>
                  </p:oleObj>
                </mc:Choice>
                <mc:Fallback>
                  <p:oleObj r:id="rId4" imgW="6181725" imgH="2314575" progId="Paint.Picture">
                    <p:embed/>
                    <p:pic>
                      <p:nvPicPr>
                        <p:cNvPr id="0" name="图片 3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756" y="2119"/>
                          <a:ext cx="9742" cy="36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文本框 9"/>
            <p:cNvSpPr txBox="1"/>
            <p:nvPr/>
          </p:nvSpPr>
          <p:spPr>
            <a:xfrm>
              <a:off x="13069" y="2880"/>
              <a:ext cx="433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/>
                <a:t>PID</a:t>
              </a:r>
              <a:r>
                <a:rPr lang="zh-CN" altLang="en-US" sz="2400"/>
                <a:t>参数初始化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05740" y="3662045"/>
            <a:ext cx="10845165" cy="2744470"/>
            <a:chOff x="324" y="5767"/>
            <a:chExt cx="17079" cy="4322"/>
          </a:xfrm>
        </p:grpSpPr>
        <p:graphicFrame>
          <p:nvGraphicFramePr>
            <p:cNvPr id="5" name="对象 4"/>
            <p:cNvGraphicFramePr/>
            <p:nvPr/>
          </p:nvGraphicFramePr>
          <p:xfrm>
            <a:off x="2815" y="5767"/>
            <a:ext cx="9698" cy="4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41" r:id="rId6" imgW="6153150" imgH="2743200" progId="Paint.Picture">
                    <p:embed/>
                  </p:oleObj>
                </mc:Choice>
                <mc:Fallback>
                  <p:oleObj r:id="rId6" imgW="6153150" imgH="2743200" progId="Paint.Picture">
                    <p:embed/>
                    <p:pic>
                      <p:nvPicPr>
                        <p:cNvPr id="0" name="图片 5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815" y="5767"/>
                          <a:ext cx="9698" cy="43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直接箭头连接符 7"/>
            <p:cNvCxnSpPr/>
            <p:nvPr/>
          </p:nvCxnSpPr>
          <p:spPr>
            <a:xfrm flipH="1">
              <a:off x="8693" y="6008"/>
              <a:ext cx="18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8693" y="7214"/>
              <a:ext cx="192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13069" y="6008"/>
              <a:ext cx="433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A/D</a:t>
              </a:r>
              <a:r>
                <a:rPr lang="zh-CN" altLang="en-US" sz="2400"/>
                <a:t>模块设置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069" y="7347"/>
              <a:ext cx="433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/>
                <a:t>读</a:t>
              </a:r>
              <a:r>
                <a:rPr lang="en-US" altLang="zh-CN" sz="2400"/>
                <a:t>A/D</a:t>
              </a:r>
              <a:r>
                <a:rPr lang="zh-CN" altLang="en-US" sz="2400"/>
                <a:t>转换结果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3069" y="8685"/>
              <a:ext cx="433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PID</a:t>
              </a:r>
              <a:r>
                <a:rPr lang="zh-CN" altLang="en-US" sz="2400"/>
                <a:t>控制</a:t>
              </a:r>
            </a:p>
          </p:txBody>
        </p:sp>
        <p:graphicFrame>
          <p:nvGraphicFramePr>
            <p:cNvPr id="14" name="对象 13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324" y="7214"/>
            <a:ext cx="2122" cy="6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42" r:id="rId8" imgW="634365" imgH="203200" progId="Equation.KSEE3">
                    <p:embed/>
                  </p:oleObj>
                </mc:Choice>
                <mc:Fallback>
                  <p:oleObj r:id="rId8" imgW="634365" imgH="203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24" y="7214"/>
                          <a:ext cx="2122" cy="6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56321" name="Text Box 2"/>
          <p:cNvSpPr txBox="1"/>
          <p:nvPr/>
        </p:nvSpPr>
        <p:spPr>
          <a:xfrm>
            <a:off x="1339215" y="906145"/>
            <a:ext cx="10344150" cy="16916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：水温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PID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控制 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温度测量范围</a:t>
            </a: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100 </a:t>
            </a:r>
            <a:r>
              <a:rPr lang="zh-CN" altLang="en-US" sz="2000" b="1" dirty="0">
                <a:latin typeface="Times New Roman" panose="02020603050405020304" pitchFamily="18" charset="0"/>
              </a:rPr>
              <a:t>℃。</a:t>
            </a:r>
            <a:r>
              <a:rPr lang="zh-CN" altLang="en-US" sz="2000" b="1" dirty="0">
                <a:latin typeface="Times New Roman" panose="02020603050405020304" pitchFamily="18" charset="0"/>
                <a:sym typeface="宋体" panose="02010600030101010101" pitchFamily="2" charset="-122"/>
              </a:rPr>
              <a:t>经过变送器及</a:t>
            </a:r>
            <a:r>
              <a:rPr lang="en-US" altLang="zh-CN" sz="2000" b="1" dirty="0">
                <a:latin typeface="Times New Roman" panose="02020603050405020304" pitchFamily="18" charset="0"/>
                <a:sym typeface="宋体" panose="02010600030101010101" pitchFamily="2" charset="-122"/>
              </a:rPr>
              <a:t>A/D</a:t>
            </a:r>
            <a:r>
              <a:rPr lang="zh-CN" altLang="en-US" sz="2000" b="1" dirty="0">
                <a:latin typeface="Times New Roman" panose="02020603050405020304" pitchFamily="18" charset="0"/>
                <a:sym typeface="宋体" panose="02010600030101010101" pitchFamily="2" charset="-122"/>
              </a:rPr>
              <a:t>转换器后转换为</a:t>
            </a:r>
            <a:r>
              <a:rPr lang="en-US" altLang="zh-CN" sz="2000" b="1" dirty="0">
                <a:latin typeface="Times New Roman" panose="02020603050405020304" pitchFamily="18" charset="0"/>
                <a:sym typeface="宋体" panose="02010600030101010101" pitchFamily="2" charset="-122"/>
              </a:rPr>
              <a:t>0</a:t>
            </a:r>
            <a:r>
              <a:rPr lang="zh-CN" altLang="en-US" sz="2000" b="1" dirty="0">
                <a:latin typeface="Times New Roman" panose="02020603050405020304" pitchFamily="18" charset="0"/>
                <a:sym typeface="宋体" panose="02010600030101010101" pitchFamily="2" charset="-122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  <a:sym typeface="宋体" panose="02010600030101010101" pitchFamily="2" charset="-122"/>
              </a:rPr>
              <a:t>4000</a:t>
            </a:r>
            <a:r>
              <a:rPr lang="zh-CN" altLang="en-US" sz="2000" b="1" dirty="0">
                <a:latin typeface="Times New Roman" panose="02020603050405020304" pitchFamily="18" charset="0"/>
                <a:sym typeface="宋体" panose="02010600030101010101" pitchFamily="2" charset="-122"/>
              </a:rPr>
              <a:t>数字量。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温度设定值</a:t>
            </a:r>
            <a:r>
              <a:rPr lang="en-US" altLang="zh-CN" sz="2000" b="1" dirty="0">
                <a:latin typeface="Times New Roman" panose="02020603050405020304" pitchFamily="18" charset="0"/>
              </a:rPr>
              <a:t>3200</a:t>
            </a: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80</a:t>
            </a:r>
            <a:r>
              <a:rPr lang="zh-CN" altLang="en-US" sz="2000" b="1" dirty="0">
                <a:latin typeface="Times New Roman" panose="02020603050405020304" pitchFamily="18" charset="0"/>
              </a:rPr>
              <a:t>℃），偏差进行</a:t>
            </a:r>
            <a:r>
              <a:rPr lang="en-US" altLang="zh-CN" sz="2000" b="1" dirty="0">
                <a:latin typeface="Times New Roman" panose="02020603050405020304" pitchFamily="18" charset="0"/>
              </a:rPr>
              <a:t>PID</a:t>
            </a:r>
            <a:r>
              <a:rPr lang="zh-CN" altLang="en-US" sz="2000" b="1" dirty="0">
                <a:latin typeface="Times New Roman" panose="02020603050405020304" pitchFamily="18" charset="0"/>
              </a:rPr>
              <a:t>运算，结果</a:t>
            </a:r>
            <a:r>
              <a:rPr lang="en-US" altLang="zh-CN" sz="2000" b="1" dirty="0">
                <a:latin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p</a:t>
            </a:r>
            <a:r>
              <a:rPr lang="en-US" altLang="zh-CN" sz="2000" b="1" dirty="0">
                <a:latin typeface="Times New Roman" panose="02020603050405020304" pitchFamily="18" charset="0"/>
              </a:rPr>
              <a:t>/T</a:t>
            </a:r>
            <a:r>
              <a:rPr lang="zh-CN" altLang="en-US" sz="2000" b="1" dirty="0">
                <a:latin typeface="Times New Roman" panose="02020603050405020304" pitchFamily="18" charset="0"/>
              </a:rPr>
              <a:t>经</a:t>
            </a:r>
            <a:r>
              <a:rPr lang="en-US" altLang="zh-CN" sz="2000" b="1" dirty="0">
                <a:latin typeface="Times New Roman" panose="02020603050405020304" pitchFamily="18" charset="0"/>
              </a:rPr>
              <a:t>Y0</a:t>
            </a:r>
            <a:r>
              <a:rPr lang="zh-CN" altLang="en-US" sz="2000" b="1" dirty="0">
                <a:latin typeface="Times New Roman" panose="02020603050405020304" pitchFamily="18" charset="0"/>
              </a:rPr>
              <a:t>端口</a:t>
            </a:r>
            <a:r>
              <a:rPr lang="en-US" altLang="zh-CN" sz="2000" b="1" dirty="0">
                <a:latin typeface="Times New Roman" panose="02020603050405020304" pitchFamily="18" charset="0"/>
              </a:rPr>
              <a:t>PWM</a:t>
            </a:r>
            <a:r>
              <a:rPr lang="zh-CN" altLang="en-US" sz="2000" b="1" dirty="0">
                <a:latin typeface="Times New Roman" panose="02020603050405020304" pitchFamily="18" charset="0"/>
              </a:rPr>
              <a:t>输出。通过控制器控制加热器的加热功率。</a:t>
            </a:r>
            <a:r>
              <a:rPr lang="en-US" altLang="zh-CN" sz="2000" b="1" dirty="0">
                <a:latin typeface="Times New Roman" panose="02020603050405020304" pitchFamily="18" charset="0"/>
              </a:rPr>
              <a:t>PWM</a:t>
            </a:r>
            <a:r>
              <a:rPr lang="zh-CN" altLang="en-US" sz="2000" b="1" dirty="0">
                <a:latin typeface="Times New Roman" panose="02020603050405020304" pitchFamily="18" charset="0"/>
              </a:rPr>
              <a:t>周期为</a:t>
            </a:r>
            <a:r>
              <a:rPr lang="en-US" altLang="zh-CN" sz="2000" b="1" dirty="0">
                <a:latin typeface="Times New Roman" panose="02020603050405020304" pitchFamily="18" charset="0"/>
              </a:rPr>
              <a:t>T=1</a:t>
            </a:r>
            <a:r>
              <a:rPr lang="zh-CN" altLang="en-US" sz="2000" b="1" dirty="0">
                <a:latin typeface="Times New Roman" panose="02020603050405020304" pitchFamily="18" charset="0"/>
              </a:rPr>
              <a:t>000m</a:t>
            </a:r>
            <a:r>
              <a:rPr lang="en-US" altLang="zh-CN" sz="2000" b="1" dirty="0">
                <a:latin typeface="Times New Roman" panose="02020603050405020304" pitchFamily="18" charset="0"/>
              </a:rPr>
              <a:t>S</a:t>
            </a:r>
            <a:r>
              <a:rPr lang="zh-CN" altLang="en-US" sz="2000" b="1" dirty="0">
                <a:latin typeface="Times New Roman" panose="02020603050405020304" pitchFamily="18" charset="0"/>
              </a:rPr>
              <a:t>。</a:t>
            </a:r>
          </a:p>
        </p:txBody>
      </p:sp>
      <p:grpSp>
        <p:nvGrpSpPr>
          <p:cNvPr id="56322" name="Group 3"/>
          <p:cNvGrpSpPr/>
          <p:nvPr/>
        </p:nvGrpSpPr>
        <p:grpSpPr>
          <a:xfrm>
            <a:off x="1757998" y="2748915"/>
            <a:ext cx="5616575" cy="3408363"/>
            <a:chOff x="0" y="0"/>
            <a:chExt cx="3538" cy="2147"/>
          </a:xfrm>
        </p:grpSpPr>
        <p:sp>
          <p:nvSpPr>
            <p:cNvPr id="56323" name="Rectangle 4"/>
            <p:cNvSpPr/>
            <p:nvPr/>
          </p:nvSpPr>
          <p:spPr>
            <a:xfrm>
              <a:off x="408" y="680"/>
              <a:ext cx="1179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温度变送器</a:t>
              </a:r>
            </a:p>
          </p:txBody>
        </p:sp>
        <p:sp>
          <p:nvSpPr>
            <p:cNvPr id="56324" name="Rectangle 5"/>
            <p:cNvSpPr/>
            <p:nvPr/>
          </p:nvSpPr>
          <p:spPr>
            <a:xfrm>
              <a:off x="1860" y="364"/>
              <a:ext cx="590" cy="90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A/D</a:t>
              </a: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模块</a:t>
              </a:r>
            </a:p>
          </p:txBody>
        </p:sp>
        <p:sp>
          <p:nvSpPr>
            <p:cNvPr id="56325" name="Rectangle 6"/>
            <p:cNvSpPr/>
            <p:nvPr/>
          </p:nvSpPr>
          <p:spPr>
            <a:xfrm>
              <a:off x="2722" y="364"/>
              <a:ext cx="590" cy="90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PLC</a:t>
              </a:r>
            </a:p>
          </p:txBody>
        </p:sp>
        <p:sp>
          <p:nvSpPr>
            <p:cNvPr id="56326" name="AutoShape 7"/>
            <p:cNvSpPr/>
            <p:nvPr/>
          </p:nvSpPr>
          <p:spPr>
            <a:xfrm>
              <a:off x="2450" y="772"/>
              <a:ext cx="272" cy="91"/>
            </a:xfrm>
            <a:prstGeom prst="rightArrow">
              <a:avLst>
                <a:gd name="adj1" fmla="val 50000"/>
                <a:gd name="adj2" fmla="val 7442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56327" name="Rectangle 8"/>
            <p:cNvSpPr/>
            <p:nvPr/>
          </p:nvSpPr>
          <p:spPr>
            <a:xfrm>
              <a:off x="0" y="0"/>
              <a:ext cx="1270" cy="1859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56328" name="Rectangle 9"/>
            <p:cNvSpPr/>
            <p:nvPr/>
          </p:nvSpPr>
          <p:spPr>
            <a:xfrm>
              <a:off x="1270" y="998"/>
              <a:ext cx="91" cy="1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56329" name="Line 10"/>
            <p:cNvSpPr/>
            <p:nvPr/>
          </p:nvSpPr>
          <p:spPr>
            <a:xfrm>
              <a:off x="454" y="274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30" name="Line 11"/>
            <p:cNvSpPr/>
            <p:nvPr/>
          </p:nvSpPr>
          <p:spPr>
            <a:xfrm>
              <a:off x="590" y="410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31" name="Line 12"/>
            <p:cNvSpPr/>
            <p:nvPr/>
          </p:nvSpPr>
          <p:spPr>
            <a:xfrm>
              <a:off x="726" y="546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32" name="Line 13"/>
            <p:cNvSpPr/>
            <p:nvPr/>
          </p:nvSpPr>
          <p:spPr>
            <a:xfrm>
              <a:off x="908" y="319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33" name="Line 14"/>
            <p:cNvSpPr/>
            <p:nvPr/>
          </p:nvSpPr>
          <p:spPr>
            <a:xfrm>
              <a:off x="273" y="592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34" name="Line 15"/>
            <p:cNvSpPr/>
            <p:nvPr/>
          </p:nvSpPr>
          <p:spPr>
            <a:xfrm>
              <a:off x="91" y="365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35" name="Line 16"/>
            <p:cNvSpPr/>
            <p:nvPr/>
          </p:nvSpPr>
          <p:spPr>
            <a:xfrm>
              <a:off x="499" y="727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36" name="Line 17"/>
            <p:cNvSpPr/>
            <p:nvPr/>
          </p:nvSpPr>
          <p:spPr>
            <a:xfrm>
              <a:off x="635" y="863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37" name="Line 18"/>
            <p:cNvSpPr/>
            <p:nvPr/>
          </p:nvSpPr>
          <p:spPr>
            <a:xfrm>
              <a:off x="771" y="999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38" name="Line 19"/>
            <p:cNvSpPr/>
            <p:nvPr/>
          </p:nvSpPr>
          <p:spPr>
            <a:xfrm>
              <a:off x="953" y="772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39" name="Line 20"/>
            <p:cNvSpPr/>
            <p:nvPr/>
          </p:nvSpPr>
          <p:spPr>
            <a:xfrm>
              <a:off x="318" y="1045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40" name="Line 21"/>
            <p:cNvSpPr/>
            <p:nvPr/>
          </p:nvSpPr>
          <p:spPr>
            <a:xfrm>
              <a:off x="136" y="818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41" name="Line 22"/>
            <p:cNvSpPr/>
            <p:nvPr/>
          </p:nvSpPr>
          <p:spPr>
            <a:xfrm>
              <a:off x="499" y="1181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42" name="Line 23"/>
            <p:cNvSpPr/>
            <p:nvPr/>
          </p:nvSpPr>
          <p:spPr>
            <a:xfrm>
              <a:off x="635" y="1317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43" name="Line 24"/>
            <p:cNvSpPr/>
            <p:nvPr/>
          </p:nvSpPr>
          <p:spPr>
            <a:xfrm>
              <a:off x="771" y="1453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44" name="Line 25"/>
            <p:cNvSpPr/>
            <p:nvPr/>
          </p:nvSpPr>
          <p:spPr>
            <a:xfrm>
              <a:off x="953" y="1226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45" name="Line 26"/>
            <p:cNvSpPr/>
            <p:nvPr/>
          </p:nvSpPr>
          <p:spPr>
            <a:xfrm>
              <a:off x="318" y="1499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46" name="Line 27"/>
            <p:cNvSpPr/>
            <p:nvPr/>
          </p:nvSpPr>
          <p:spPr>
            <a:xfrm>
              <a:off x="136" y="1272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47" name="Line 28"/>
            <p:cNvSpPr/>
            <p:nvPr/>
          </p:nvSpPr>
          <p:spPr>
            <a:xfrm flipV="1">
              <a:off x="1315" y="863"/>
              <a:ext cx="545" cy="22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6348" name="Rectangle 29"/>
            <p:cNvSpPr/>
            <p:nvPr/>
          </p:nvSpPr>
          <p:spPr>
            <a:xfrm>
              <a:off x="907" y="1044"/>
              <a:ext cx="363" cy="4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56349" name="Group 30"/>
            <p:cNvGrpSpPr/>
            <p:nvPr/>
          </p:nvGrpSpPr>
          <p:grpSpPr>
            <a:xfrm>
              <a:off x="408" y="1543"/>
              <a:ext cx="452" cy="136"/>
              <a:chOff x="0" y="0"/>
              <a:chExt cx="452" cy="136"/>
            </a:xfrm>
          </p:grpSpPr>
          <p:grpSp>
            <p:nvGrpSpPr>
              <p:cNvPr id="56350" name="Group 31"/>
              <p:cNvGrpSpPr/>
              <p:nvPr/>
            </p:nvGrpSpPr>
            <p:grpSpPr>
              <a:xfrm>
                <a:off x="0" y="0"/>
                <a:ext cx="90" cy="136"/>
                <a:chOff x="0" y="0"/>
                <a:chExt cx="90" cy="136"/>
              </a:xfrm>
            </p:grpSpPr>
            <p:sp>
              <p:nvSpPr>
                <p:cNvPr id="56351" name="Line 32"/>
                <p:cNvSpPr/>
                <p:nvPr/>
              </p:nvSpPr>
              <p:spPr>
                <a:xfrm flipV="1">
                  <a:off x="0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6352" name="Line 33"/>
                <p:cNvSpPr/>
                <p:nvPr/>
              </p:nvSpPr>
              <p:spPr>
                <a:xfrm>
                  <a:off x="45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56353" name="Group 34"/>
              <p:cNvGrpSpPr/>
              <p:nvPr/>
            </p:nvGrpSpPr>
            <p:grpSpPr>
              <a:xfrm>
                <a:off x="90" y="0"/>
                <a:ext cx="90" cy="136"/>
                <a:chOff x="0" y="0"/>
                <a:chExt cx="90" cy="136"/>
              </a:xfrm>
            </p:grpSpPr>
            <p:sp>
              <p:nvSpPr>
                <p:cNvPr id="56354" name="Line 35"/>
                <p:cNvSpPr/>
                <p:nvPr/>
              </p:nvSpPr>
              <p:spPr>
                <a:xfrm flipV="1">
                  <a:off x="0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6355" name="Line 36"/>
                <p:cNvSpPr/>
                <p:nvPr/>
              </p:nvSpPr>
              <p:spPr>
                <a:xfrm>
                  <a:off x="45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56356" name="Group 37"/>
              <p:cNvGrpSpPr/>
              <p:nvPr/>
            </p:nvGrpSpPr>
            <p:grpSpPr>
              <a:xfrm>
                <a:off x="181" y="0"/>
                <a:ext cx="90" cy="136"/>
                <a:chOff x="0" y="0"/>
                <a:chExt cx="90" cy="136"/>
              </a:xfrm>
            </p:grpSpPr>
            <p:sp>
              <p:nvSpPr>
                <p:cNvPr id="56357" name="Line 38"/>
                <p:cNvSpPr/>
                <p:nvPr/>
              </p:nvSpPr>
              <p:spPr>
                <a:xfrm flipV="1">
                  <a:off x="0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6358" name="Line 39"/>
                <p:cNvSpPr/>
                <p:nvPr/>
              </p:nvSpPr>
              <p:spPr>
                <a:xfrm>
                  <a:off x="45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56359" name="Group 40"/>
              <p:cNvGrpSpPr/>
              <p:nvPr/>
            </p:nvGrpSpPr>
            <p:grpSpPr>
              <a:xfrm>
                <a:off x="272" y="0"/>
                <a:ext cx="90" cy="136"/>
                <a:chOff x="0" y="0"/>
                <a:chExt cx="90" cy="136"/>
              </a:xfrm>
            </p:grpSpPr>
            <p:sp>
              <p:nvSpPr>
                <p:cNvPr id="56360" name="Line 41"/>
                <p:cNvSpPr/>
                <p:nvPr/>
              </p:nvSpPr>
              <p:spPr>
                <a:xfrm flipV="1">
                  <a:off x="0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6361" name="Line 42"/>
                <p:cNvSpPr/>
                <p:nvPr/>
              </p:nvSpPr>
              <p:spPr>
                <a:xfrm>
                  <a:off x="45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56362" name="Group 43"/>
              <p:cNvGrpSpPr/>
              <p:nvPr/>
            </p:nvGrpSpPr>
            <p:grpSpPr>
              <a:xfrm>
                <a:off x="362" y="0"/>
                <a:ext cx="90" cy="136"/>
                <a:chOff x="0" y="0"/>
                <a:chExt cx="90" cy="136"/>
              </a:xfrm>
            </p:grpSpPr>
            <p:sp>
              <p:nvSpPr>
                <p:cNvPr id="56363" name="Line 44"/>
                <p:cNvSpPr/>
                <p:nvPr/>
              </p:nvSpPr>
              <p:spPr>
                <a:xfrm flipV="1">
                  <a:off x="0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6364" name="Line 45"/>
                <p:cNvSpPr/>
                <p:nvPr/>
              </p:nvSpPr>
              <p:spPr>
                <a:xfrm>
                  <a:off x="45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56365" name="Line 46"/>
            <p:cNvSpPr/>
            <p:nvPr/>
          </p:nvSpPr>
          <p:spPr>
            <a:xfrm>
              <a:off x="862" y="1679"/>
              <a:ext cx="63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66" name="Line 47"/>
            <p:cNvSpPr/>
            <p:nvPr/>
          </p:nvSpPr>
          <p:spPr>
            <a:xfrm>
              <a:off x="408" y="1679"/>
              <a:ext cx="0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67" name="Line 48"/>
            <p:cNvSpPr/>
            <p:nvPr/>
          </p:nvSpPr>
          <p:spPr>
            <a:xfrm>
              <a:off x="408" y="1769"/>
              <a:ext cx="108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68" name="Rectangle 49"/>
            <p:cNvSpPr/>
            <p:nvPr/>
          </p:nvSpPr>
          <p:spPr>
            <a:xfrm>
              <a:off x="1497" y="1497"/>
              <a:ext cx="544" cy="45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加热</a:t>
              </a:r>
            </a:p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控制器</a:t>
              </a:r>
            </a:p>
          </p:txBody>
        </p:sp>
        <p:sp>
          <p:nvSpPr>
            <p:cNvPr id="56369" name="Line 50"/>
            <p:cNvSpPr/>
            <p:nvPr/>
          </p:nvSpPr>
          <p:spPr>
            <a:xfrm>
              <a:off x="2994" y="1270"/>
              <a:ext cx="0" cy="49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70" name="Line 51"/>
            <p:cNvSpPr/>
            <p:nvPr/>
          </p:nvSpPr>
          <p:spPr>
            <a:xfrm flipH="1">
              <a:off x="2041" y="1769"/>
              <a:ext cx="95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6371" name="Text Box 52"/>
            <p:cNvSpPr txBox="1"/>
            <p:nvPr/>
          </p:nvSpPr>
          <p:spPr>
            <a:xfrm>
              <a:off x="3084" y="1360"/>
              <a:ext cx="45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Y0</a:t>
              </a:r>
            </a:p>
          </p:txBody>
        </p:sp>
        <p:sp>
          <p:nvSpPr>
            <p:cNvPr id="56372" name="Rectangle 53"/>
            <p:cNvSpPr/>
            <p:nvPr/>
          </p:nvSpPr>
          <p:spPr>
            <a:xfrm>
              <a:off x="272" y="1859"/>
              <a:ext cx="81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加热器</a:t>
              </a:r>
            </a:p>
          </p:txBody>
        </p:sp>
      </p:grpSp>
      <p:grpSp>
        <p:nvGrpSpPr>
          <p:cNvPr id="56373" name="Group 54"/>
          <p:cNvGrpSpPr/>
          <p:nvPr/>
        </p:nvGrpSpPr>
        <p:grpSpPr>
          <a:xfrm>
            <a:off x="7303135" y="3361373"/>
            <a:ext cx="2592388" cy="1825625"/>
            <a:chOff x="0" y="0"/>
            <a:chExt cx="1633" cy="1150"/>
          </a:xfrm>
        </p:grpSpPr>
        <p:sp>
          <p:nvSpPr>
            <p:cNvPr id="56374" name="Line 55"/>
            <p:cNvSpPr/>
            <p:nvPr/>
          </p:nvSpPr>
          <p:spPr>
            <a:xfrm>
              <a:off x="0" y="771"/>
              <a:ext cx="49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75" name="Line 56"/>
            <p:cNvSpPr/>
            <p:nvPr/>
          </p:nvSpPr>
          <p:spPr>
            <a:xfrm flipV="1">
              <a:off x="499" y="317"/>
              <a:ext cx="0" cy="45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76" name="Line 57"/>
            <p:cNvSpPr/>
            <p:nvPr/>
          </p:nvSpPr>
          <p:spPr>
            <a:xfrm>
              <a:off x="499" y="317"/>
              <a:ext cx="31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77" name="Line 58"/>
            <p:cNvSpPr/>
            <p:nvPr/>
          </p:nvSpPr>
          <p:spPr>
            <a:xfrm flipV="1">
              <a:off x="816" y="317"/>
              <a:ext cx="0" cy="45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78" name="Line 59"/>
            <p:cNvSpPr/>
            <p:nvPr/>
          </p:nvSpPr>
          <p:spPr>
            <a:xfrm>
              <a:off x="816" y="771"/>
              <a:ext cx="49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79" name="Line 60"/>
            <p:cNvSpPr/>
            <p:nvPr/>
          </p:nvSpPr>
          <p:spPr>
            <a:xfrm flipV="1">
              <a:off x="1316" y="317"/>
              <a:ext cx="0" cy="45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80" name="Line 61"/>
            <p:cNvSpPr/>
            <p:nvPr/>
          </p:nvSpPr>
          <p:spPr>
            <a:xfrm>
              <a:off x="1316" y="317"/>
              <a:ext cx="31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81" name="Line 62"/>
            <p:cNvSpPr/>
            <p:nvPr/>
          </p:nvSpPr>
          <p:spPr>
            <a:xfrm flipV="1">
              <a:off x="1633" y="317"/>
              <a:ext cx="0" cy="45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82" name="Line 63"/>
            <p:cNvSpPr/>
            <p:nvPr/>
          </p:nvSpPr>
          <p:spPr>
            <a:xfrm>
              <a:off x="499" y="771"/>
              <a:ext cx="0" cy="3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83" name="Line 64"/>
            <p:cNvSpPr/>
            <p:nvPr/>
          </p:nvSpPr>
          <p:spPr>
            <a:xfrm>
              <a:off x="1315" y="771"/>
              <a:ext cx="0" cy="3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6384" name="AutoShape 65"/>
            <p:cNvCxnSpPr>
              <a:stCxn id="56382" idx="1"/>
              <a:endCxn id="56383" idx="1"/>
            </p:cNvCxnSpPr>
            <p:nvPr/>
          </p:nvCxnSpPr>
          <p:spPr>
            <a:xfrm>
              <a:off x="499" y="1134"/>
              <a:ext cx="816" cy="0"/>
            </a:xfrm>
            <a:prstGeom prst="straightConnector1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56385" name="AutoShape 66"/>
            <p:cNvCxnSpPr/>
            <p:nvPr/>
          </p:nvCxnSpPr>
          <p:spPr>
            <a:xfrm>
              <a:off x="1316" y="771"/>
              <a:ext cx="317" cy="0"/>
            </a:xfrm>
            <a:prstGeom prst="straightConnector1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56386" name="Text Box 67"/>
            <p:cNvSpPr txBox="1"/>
            <p:nvPr/>
          </p:nvSpPr>
          <p:spPr>
            <a:xfrm>
              <a:off x="635" y="862"/>
              <a:ext cx="54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D20</a:t>
              </a:r>
            </a:p>
          </p:txBody>
        </p:sp>
        <p:sp>
          <p:nvSpPr>
            <p:cNvPr id="56387" name="Text Box 68"/>
            <p:cNvSpPr txBox="1"/>
            <p:nvPr/>
          </p:nvSpPr>
          <p:spPr>
            <a:xfrm>
              <a:off x="454" y="0"/>
              <a:ext cx="544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D30</a:t>
              </a:r>
            </a:p>
          </p:txBody>
        </p:sp>
      </p:grpSp>
      <p:sp>
        <p:nvSpPr>
          <p:cNvPr id="56388" name="Rectangle 69"/>
          <p:cNvSpPr/>
          <p:nvPr/>
        </p:nvSpPr>
        <p:spPr>
          <a:xfrm>
            <a:off x="3558223" y="6096635"/>
            <a:ext cx="5040312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</a:rPr>
              <a:t>图</a:t>
            </a:r>
            <a:r>
              <a:rPr lang="en-US" altLang="zh-CN" sz="2000" b="1" dirty="0">
                <a:latin typeface="Times New Roman" panose="02020603050405020304" pitchFamily="18" charset="0"/>
              </a:rPr>
              <a:t>5-22  </a:t>
            </a:r>
            <a:r>
              <a:rPr lang="zh-CN" altLang="en-US" sz="2000" b="1" dirty="0">
                <a:latin typeface="Times New Roman" panose="02020603050405020304" pitchFamily="18" charset="0"/>
              </a:rPr>
              <a:t>水温控制系统组成框图</a:t>
            </a:r>
          </a:p>
        </p:txBody>
      </p:sp>
      <p:sp>
        <p:nvSpPr>
          <p:cNvPr id="56389" name="Text Box 70"/>
          <p:cNvSpPr txBox="1"/>
          <p:nvPr/>
        </p:nvSpPr>
        <p:spPr>
          <a:xfrm>
            <a:off x="4998085" y="5088573"/>
            <a:ext cx="1223963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PWM</a:t>
            </a:r>
          </a:p>
        </p:txBody>
      </p:sp>
      <p:cxnSp>
        <p:nvCxnSpPr>
          <p:cNvPr id="3" name="AutoShape 66"/>
          <p:cNvCxnSpPr/>
          <p:nvPr/>
        </p:nvCxnSpPr>
        <p:spPr>
          <a:xfrm>
            <a:off x="8094980" y="4585336"/>
            <a:ext cx="503238" cy="0"/>
          </a:xfrm>
          <a:prstGeom prst="straightConnector1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  <p:transition spd="slow" advClick="0">
    <p:wedg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graphicFrame>
        <p:nvGraphicFramePr>
          <p:cNvPr id="57345" name="Object 3"/>
          <p:cNvGraphicFramePr>
            <a:graphicFrameLocks noChangeAspect="1"/>
          </p:cNvGraphicFramePr>
          <p:nvPr/>
        </p:nvGraphicFramePr>
        <p:xfrm>
          <a:off x="1344295" y="588645"/>
          <a:ext cx="3887788" cy="628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9" r:id="rId3" imgW="3924300" imgH="5969000" progId="Visio.Drawing.11">
                  <p:embed/>
                </p:oleObj>
              </mc:Choice>
              <mc:Fallback>
                <p:oleObj r:id="rId3" imgW="3924300" imgH="5969000" progId="Visio.Drawing.11">
                  <p:embed/>
                  <p:pic>
                    <p:nvPicPr>
                      <p:cNvPr id="0" name="图片 32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4295" y="588645"/>
                        <a:ext cx="3887788" cy="6280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7" name="Text Box 44"/>
          <p:cNvSpPr txBox="1"/>
          <p:nvPr/>
        </p:nvSpPr>
        <p:spPr>
          <a:xfrm>
            <a:off x="4836795" y="965200"/>
            <a:ext cx="482917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软元件功能设置（地址规划）</a:t>
            </a:r>
          </a:p>
        </p:txBody>
      </p:sp>
      <p:sp>
        <p:nvSpPr>
          <p:cNvPr id="57348" name="Rectangle 43"/>
          <p:cNvSpPr/>
          <p:nvPr/>
        </p:nvSpPr>
        <p:spPr>
          <a:xfrm>
            <a:off x="9229408" y="2819083"/>
            <a:ext cx="436562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</a:rPr>
              <a:t>℃</a:t>
            </a:r>
          </a:p>
        </p:txBody>
      </p:sp>
      <p:graphicFrame>
        <p:nvGraphicFramePr>
          <p:cNvPr id="57349" name="对象 1"/>
          <p:cNvGraphicFramePr/>
          <p:nvPr/>
        </p:nvGraphicFramePr>
        <p:xfrm>
          <a:off x="4836795" y="1670050"/>
          <a:ext cx="5681663" cy="411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0" r:id="rId5" imgW="5676900" imgH="4114800" progId="Paint.Picture">
                  <p:embed/>
                </p:oleObj>
              </mc:Choice>
              <mc:Fallback>
                <p:oleObj r:id="rId5" imgW="5676900" imgH="4114800" progId="Paint.Picture">
                  <p:embed/>
                  <p:pic>
                    <p:nvPicPr>
                      <p:cNvPr id="0" name="图片 32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36795" y="1670050"/>
                        <a:ext cx="5681663" cy="4117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表格 3"/>
          <p:cNvGraphicFramePr/>
          <p:nvPr/>
        </p:nvGraphicFramePr>
        <p:xfrm>
          <a:off x="4836795" y="5697855"/>
          <a:ext cx="5573395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8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5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>
                          <a:solidFill>
                            <a:schemeClr val="tx1"/>
                          </a:solidFill>
                          <a:uFillTx/>
                        </a:rPr>
                        <a:t>D30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PID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的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MV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转换为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CN" sz="2000" baseline="-25000">
                          <a:solidFill>
                            <a:schemeClr val="tx1"/>
                          </a:solidFill>
                          <a:uFillTx/>
                        </a:rPr>
                        <a:t>p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。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58370" name="Text Box 44"/>
          <p:cNvSpPr txBox="1"/>
          <p:nvPr/>
        </p:nvSpPr>
        <p:spPr>
          <a:xfrm>
            <a:off x="1267143" y="897890"/>
            <a:ext cx="26638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梯形图</a:t>
            </a:r>
          </a:p>
        </p:txBody>
      </p:sp>
      <p:graphicFrame>
        <p:nvGraphicFramePr>
          <p:cNvPr id="3" name="对象 2"/>
          <p:cNvGraphicFramePr/>
          <p:nvPr/>
        </p:nvGraphicFramePr>
        <p:xfrm>
          <a:off x="6202045" y="1570355"/>
          <a:ext cx="5686425" cy="4554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3" r:id="rId3" imgW="5486400" imgH="4400550" progId="Paint.Picture">
                  <p:embed/>
                </p:oleObj>
              </mc:Choice>
              <mc:Fallback>
                <p:oleObj r:id="rId3" imgW="5486400" imgH="44005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02045" y="1570355"/>
                        <a:ext cx="5686425" cy="4554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391160" y="1598295"/>
          <a:ext cx="5405120" cy="449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4" r:id="rId5" imgW="5400675" imgH="4495800" progId="Paint.Picture">
                  <p:embed/>
                </p:oleObj>
              </mc:Choice>
              <mc:Fallback>
                <p:oleObj r:id="rId5" imgW="5400675" imgH="449580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1160" y="1598295"/>
                        <a:ext cx="5405120" cy="4498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59394" name="Text Box 2"/>
          <p:cNvSpPr txBox="1"/>
          <p:nvPr/>
        </p:nvSpPr>
        <p:spPr>
          <a:xfrm>
            <a:off x="1181100" y="798195"/>
            <a:ext cx="10321290" cy="1599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：水温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PID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控制 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控制热水锅炉温度，设</a:t>
            </a: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100 </a:t>
            </a:r>
            <a:r>
              <a:rPr lang="zh-CN" altLang="en-US" sz="2000" b="1" dirty="0">
                <a:latin typeface="Times New Roman" panose="02020603050405020304" pitchFamily="18" charset="0"/>
              </a:rPr>
              <a:t>℃ 经过变送器转换为</a:t>
            </a:r>
            <a:r>
              <a:rPr lang="en-US" altLang="zh-CN" sz="2000" b="1" dirty="0">
                <a:latin typeface="Times New Roman" panose="02020603050405020304" pitchFamily="18" charset="0"/>
              </a:rPr>
              <a:t>0~10V</a:t>
            </a:r>
            <a:r>
              <a:rPr lang="zh-CN" altLang="en-US" sz="2000" b="1" dirty="0">
                <a:latin typeface="Times New Roman" panose="02020603050405020304" pitchFamily="18" charset="0"/>
              </a:rPr>
              <a:t>电压，经</a:t>
            </a:r>
            <a:r>
              <a:rPr lang="en-US" altLang="zh-CN" sz="2000" b="1" dirty="0">
                <a:latin typeface="Times New Roman" panose="02020603050405020304" pitchFamily="18" charset="0"/>
              </a:rPr>
              <a:t>14</a:t>
            </a:r>
            <a:r>
              <a:rPr lang="zh-CN" altLang="zh-CN" sz="2000" b="1" dirty="0">
                <a:latin typeface="Times New Roman" panose="02020603050405020304" pitchFamily="18" charset="0"/>
              </a:rPr>
              <a:t>位</a:t>
            </a:r>
            <a:r>
              <a:rPr lang="en-US" altLang="zh-CN" sz="2000" b="1" dirty="0">
                <a:latin typeface="Times New Roman" panose="02020603050405020304" pitchFamily="18" charset="0"/>
              </a:rPr>
              <a:t>A/D</a:t>
            </a:r>
            <a:r>
              <a:rPr lang="zh-CN" altLang="en-US" sz="2000" b="1" dirty="0">
                <a:latin typeface="Times New Roman" panose="02020603050405020304" pitchFamily="18" charset="0"/>
              </a:rPr>
              <a:t>转换器后转换为</a:t>
            </a: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8000</a:t>
            </a:r>
            <a:r>
              <a:rPr lang="zh-CN" altLang="en-US" sz="2000" b="1" dirty="0">
                <a:latin typeface="Times New Roman" panose="02020603050405020304" pitchFamily="18" charset="0"/>
              </a:rPr>
              <a:t>数字量。温度设定值</a:t>
            </a:r>
            <a:r>
              <a:rPr lang="en-US" altLang="zh-CN" sz="2000" b="1" dirty="0">
                <a:latin typeface="Times New Roman" panose="02020603050405020304" pitchFamily="18" charset="0"/>
              </a:rPr>
              <a:t>80</a:t>
            </a:r>
            <a:r>
              <a:rPr lang="zh-CN" altLang="en-US" sz="2000" b="1" dirty="0">
                <a:latin typeface="Times New Roman" panose="02020603050405020304" pitchFamily="18" charset="0"/>
              </a:rPr>
              <a:t>℃，偏差进行</a:t>
            </a:r>
            <a:r>
              <a:rPr lang="en-US" altLang="zh-CN" sz="2000" b="1" dirty="0">
                <a:latin typeface="Times New Roman" panose="02020603050405020304" pitchFamily="18" charset="0"/>
              </a:rPr>
              <a:t>PID</a:t>
            </a:r>
            <a:r>
              <a:rPr lang="zh-CN" altLang="en-US" sz="2000" b="1" dirty="0">
                <a:latin typeface="Times New Roman" panose="02020603050405020304" pitchFamily="18" charset="0"/>
              </a:rPr>
              <a:t>运算，结果经</a:t>
            </a:r>
            <a:r>
              <a:rPr lang="en-US" altLang="zh-CN" sz="2000" b="1" dirty="0">
                <a:latin typeface="Times New Roman" panose="02020603050405020304" pitchFamily="18" charset="0"/>
              </a:rPr>
              <a:t>12</a:t>
            </a:r>
            <a:r>
              <a:rPr lang="zh-CN" altLang="en-US" sz="2000" b="1" dirty="0">
                <a:latin typeface="Times New Roman" panose="02020603050405020304" pitchFamily="18" charset="0"/>
              </a:rPr>
              <a:t>位</a:t>
            </a:r>
            <a:r>
              <a:rPr lang="en-US" altLang="zh-CN" sz="2000" b="1" dirty="0">
                <a:latin typeface="Times New Roman" panose="02020603050405020304" pitchFamily="18" charset="0"/>
              </a:rPr>
              <a:t>D/A</a:t>
            </a:r>
            <a:r>
              <a:rPr lang="zh-CN" altLang="en-US" sz="2000" b="1" dirty="0">
                <a:latin typeface="Times New Roman" panose="02020603050405020304" pitchFamily="18" charset="0"/>
              </a:rPr>
              <a:t>转换器输出</a:t>
            </a: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10V</a:t>
            </a:r>
            <a:r>
              <a:rPr lang="zh-CN" altLang="en-US" sz="2000" b="1" dirty="0">
                <a:latin typeface="Times New Roman" panose="02020603050405020304" pitchFamily="18" charset="0"/>
              </a:rPr>
              <a:t>电压。控制加热器功率，控制温度。</a:t>
            </a:r>
          </a:p>
        </p:txBody>
      </p:sp>
      <p:grpSp>
        <p:nvGrpSpPr>
          <p:cNvPr id="59395" name="组合 57"/>
          <p:cNvGrpSpPr/>
          <p:nvPr/>
        </p:nvGrpSpPr>
        <p:grpSpPr>
          <a:xfrm>
            <a:off x="2723515" y="2760980"/>
            <a:ext cx="6781800" cy="3408363"/>
            <a:chOff x="611188" y="2781300"/>
            <a:chExt cx="6782322" cy="3408363"/>
          </a:xfrm>
        </p:grpSpPr>
        <p:sp>
          <p:nvSpPr>
            <p:cNvPr id="59396" name="Rectangle 4"/>
            <p:cNvSpPr/>
            <p:nvPr/>
          </p:nvSpPr>
          <p:spPr>
            <a:xfrm>
              <a:off x="904407" y="3907155"/>
              <a:ext cx="1896995" cy="4603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温度变送器</a:t>
              </a:r>
            </a:p>
          </p:txBody>
        </p:sp>
        <p:sp>
          <p:nvSpPr>
            <p:cNvPr id="59397" name="Rectangle 5"/>
            <p:cNvSpPr/>
            <p:nvPr/>
          </p:nvSpPr>
          <p:spPr>
            <a:xfrm>
              <a:off x="3603903" y="3359150"/>
              <a:ext cx="949302" cy="1439863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A/D</a:t>
              </a: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模块</a:t>
              </a:r>
            </a:p>
          </p:txBody>
        </p:sp>
        <p:sp>
          <p:nvSpPr>
            <p:cNvPr id="59398" name="Rectangle 6"/>
            <p:cNvSpPr/>
            <p:nvPr/>
          </p:nvSpPr>
          <p:spPr>
            <a:xfrm>
              <a:off x="4990850" y="3359150"/>
              <a:ext cx="949302" cy="1439863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PLC</a:t>
              </a:r>
            </a:p>
          </p:txBody>
        </p:sp>
        <p:sp>
          <p:nvSpPr>
            <p:cNvPr id="59399" name="AutoShape 7"/>
            <p:cNvSpPr/>
            <p:nvPr/>
          </p:nvSpPr>
          <p:spPr>
            <a:xfrm>
              <a:off x="4553205" y="4006850"/>
              <a:ext cx="437644" cy="144463"/>
            </a:xfrm>
            <a:prstGeom prst="rightArrow">
              <a:avLst>
                <a:gd name="adj1" fmla="val 50000"/>
                <a:gd name="adj2" fmla="val 74417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59400" name="Rectangle 8"/>
            <p:cNvSpPr/>
            <p:nvPr/>
          </p:nvSpPr>
          <p:spPr>
            <a:xfrm>
              <a:off x="611188" y="2781300"/>
              <a:ext cx="2043413" cy="2951163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59401" name="Rectangle 9"/>
            <p:cNvSpPr/>
            <p:nvPr/>
          </p:nvSpPr>
          <p:spPr>
            <a:xfrm>
              <a:off x="2654601" y="4365625"/>
              <a:ext cx="146418" cy="21590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59402" name="Line 10"/>
            <p:cNvSpPr/>
            <p:nvPr/>
          </p:nvSpPr>
          <p:spPr>
            <a:xfrm>
              <a:off x="1341668" y="3216275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03" name="Line 11"/>
            <p:cNvSpPr/>
            <p:nvPr/>
          </p:nvSpPr>
          <p:spPr>
            <a:xfrm>
              <a:off x="1560490" y="3432175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04" name="Line 12"/>
            <p:cNvSpPr/>
            <p:nvPr/>
          </p:nvSpPr>
          <p:spPr>
            <a:xfrm>
              <a:off x="1779312" y="3648075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05" name="Line 13"/>
            <p:cNvSpPr/>
            <p:nvPr/>
          </p:nvSpPr>
          <p:spPr>
            <a:xfrm>
              <a:off x="2072148" y="3287713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06" name="Line 14"/>
            <p:cNvSpPr/>
            <p:nvPr/>
          </p:nvSpPr>
          <p:spPr>
            <a:xfrm>
              <a:off x="1050441" y="3721100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07" name="Line 15"/>
            <p:cNvSpPr/>
            <p:nvPr/>
          </p:nvSpPr>
          <p:spPr>
            <a:xfrm>
              <a:off x="757606" y="3360738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08" name="Line 16"/>
            <p:cNvSpPr/>
            <p:nvPr/>
          </p:nvSpPr>
          <p:spPr>
            <a:xfrm>
              <a:off x="1414072" y="3935413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09" name="Line 17"/>
            <p:cNvSpPr/>
            <p:nvPr/>
          </p:nvSpPr>
          <p:spPr>
            <a:xfrm>
              <a:off x="1632895" y="4151313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10" name="Line 18"/>
            <p:cNvSpPr/>
            <p:nvPr/>
          </p:nvSpPr>
          <p:spPr>
            <a:xfrm>
              <a:off x="1851717" y="4367213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11" name="Line 19"/>
            <p:cNvSpPr/>
            <p:nvPr/>
          </p:nvSpPr>
          <p:spPr>
            <a:xfrm>
              <a:off x="2144552" y="4006850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12" name="Line 20"/>
            <p:cNvSpPr/>
            <p:nvPr/>
          </p:nvSpPr>
          <p:spPr>
            <a:xfrm>
              <a:off x="1122846" y="4440238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13" name="Line 21"/>
            <p:cNvSpPr/>
            <p:nvPr/>
          </p:nvSpPr>
          <p:spPr>
            <a:xfrm>
              <a:off x="830010" y="4079875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14" name="Line 22"/>
            <p:cNvSpPr/>
            <p:nvPr/>
          </p:nvSpPr>
          <p:spPr>
            <a:xfrm>
              <a:off x="1414072" y="4656138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15" name="Line 23"/>
            <p:cNvSpPr/>
            <p:nvPr/>
          </p:nvSpPr>
          <p:spPr>
            <a:xfrm>
              <a:off x="1632895" y="4872038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16" name="Line 24"/>
            <p:cNvSpPr/>
            <p:nvPr/>
          </p:nvSpPr>
          <p:spPr>
            <a:xfrm>
              <a:off x="1851717" y="5087938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17" name="Line 25"/>
            <p:cNvSpPr/>
            <p:nvPr/>
          </p:nvSpPr>
          <p:spPr>
            <a:xfrm>
              <a:off x="2144552" y="4727575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18" name="Line 26"/>
            <p:cNvSpPr/>
            <p:nvPr/>
          </p:nvSpPr>
          <p:spPr>
            <a:xfrm>
              <a:off x="1122846" y="5160963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19" name="Line 27"/>
            <p:cNvSpPr/>
            <p:nvPr/>
          </p:nvSpPr>
          <p:spPr>
            <a:xfrm>
              <a:off x="830010" y="4800600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20" name="Line 28"/>
            <p:cNvSpPr/>
            <p:nvPr/>
          </p:nvSpPr>
          <p:spPr>
            <a:xfrm flipV="1">
              <a:off x="2727006" y="4151313"/>
              <a:ext cx="876898" cy="35877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9421" name="Rectangle 29"/>
            <p:cNvSpPr/>
            <p:nvPr/>
          </p:nvSpPr>
          <p:spPr>
            <a:xfrm>
              <a:off x="2070539" y="4438650"/>
              <a:ext cx="584062" cy="73025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59422" name="Group 30"/>
            <p:cNvGrpSpPr/>
            <p:nvPr/>
          </p:nvGrpSpPr>
          <p:grpSpPr>
            <a:xfrm>
              <a:off x="1267655" y="5230813"/>
              <a:ext cx="727262" cy="215900"/>
              <a:chOff x="0" y="0"/>
              <a:chExt cx="452" cy="136"/>
            </a:xfrm>
          </p:grpSpPr>
          <p:grpSp>
            <p:nvGrpSpPr>
              <p:cNvPr id="59423" name="Group 31"/>
              <p:cNvGrpSpPr/>
              <p:nvPr/>
            </p:nvGrpSpPr>
            <p:grpSpPr>
              <a:xfrm>
                <a:off x="0" y="0"/>
                <a:ext cx="90" cy="136"/>
                <a:chOff x="0" y="0"/>
                <a:chExt cx="90" cy="136"/>
              </a:xfrm>
            </p:grpSpPr>
            <p:sp>
              <p:nvSpPr>
                <p:cNvPr id="59424" name="Line 32"/>
                <p:cNvSpPr/>
                <p:nvPr/>
              </p:nvSpPr>
              <p:spPr>
                <a:xfrm flipV="1">
                  <a:off x="0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425" name="Line 33"/>
                <p:cNvSpPr/>
                <p:nvPr/>
              </p:nvSpPr>
              <p:spPr>
                <a:xfrm>
                  <a:off x="45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59426" name="Group 34"/>
              <p:cNvGrpSpPr/>
              <p:nvPr/>
            </p:nvGrpSpPr>
            <p:grpSpPr>
              <a:xfrm>
                <a:off x="90" y="0"/>
                <a:ext cx="90" cy="136"/>
                <a:chOff x="0" y="0"/>
                <a:chExt cx="90" cy="136"/>
              </a:xfrm>
            </p:grpSpPr>
            <p:sp>
              <p:nvSpPr>
                <p:cNvPr id="59427" name="Line 35"/>
                <p:cNvSpPr/>
                <p:nvPr/>
              </p:nvSpPr>
              <p:spPr>
                <a:xfrm flipV="1">
                  <a:off x="0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428" name="Line 36"/>
                <p:cNvSpPr/>
                <p:nvPr/>
              </p:nvSpPr>
              <p:spPr>
                <a:xfrm>
                  <a:off x="45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59429" name="Group 37"/>
              <p:cNvGrpSpPr/>
              <p:nvPr/>
            </p:nvGrpSpPr>
            <p:grpSpPr>
              <a:xfrm>
                <a:off x="181" y="0"/>
                <a:ext cx="90" cy="136"/>
                <a:chOff x="0" y="0"/>
                <a:chExt cx="90" cy="136"/>
              </a:xfrm>
            </p:grpSpPr>
            <p:sp>
              <p:nvSpPr>
                <p:cNvPr id="59430" name="Line 38"/>
                <p:cNvSpPr/>
                <p:nvPr/>
              </p:nvSpPr>
              <p:spPr>
                <a:xfrm flipV="1">
                  <a:off x="0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431" name="Line 39"/>
                <p:cNvSpPr/>
                <p:nvPr/>
              </p:nvSpPr>
              <p:spPr>
                <a:xfrm>
                  <a:off x="45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59432" name="Group 40"/>
              <p:cNvGrpSpPr/>
              <p:nvPr/>
            </p:nvGrpSpPr>
            <p:grpSpPr>
              <a:xfrm>
                <a:off x="272" y="0"/>
                <a:ext cx="90" cy="136"/>
                <a:chOff x="0" y="0"/>
                <a:chExt cx="90" cy="136"/>
              </a:xfrm>
            </p:grpSpPr>
            <p:sp>
              <p:nvSpPr>
                <p:cNvPr id="59433" name="Line 41"/>
                <p:cNvSpPr/>
                <p:nvPr/>
              </p:nvSpPr>
              <p:spPr>
                <a:xfrm flipV="1">
                  <a:off x="0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434" name="Line 42"/>
                <p:cNvSpPr/>
                <p:nvPr/>
              </p:nvSpPr>
              <p:spPr>
                <a:xfrm>
                  <a:off x="45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59435" name="Group 43"/>
              <p:cNvGrpSpPr/>
              <p:nvPr/>
            </p:nvGrpSpPr>
            <p:grpSpPr>
              <a:xfrm>
                <a:off x="362" y="0"/>
                <a:ext cx="90" cy="136"/>
                <a:chOff x="0" y="0"/>
                <a:chExt cx="90" cy="136"/>
              </a:xfrm>
            </p:grpSpPr>
            <p:sp>
              <p:nvSpPr>
                <p:cNvPr id="59436" name="Line 44"/>
                <p:cNvSpPr/>
                <p:nvPr/>
              </p:nvSpPr>
              <p:spPr>
                <a:xfrm flipV="1">
                  <a:off x="0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437" name="Line 45"/>
                <p:cNvSpPr/>
                <p:nvPr/>
              </p:nvSpPr>
              <p:spPr>
                <a:xfrm>
                  <a:off x="45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59438" name="Line 46"/>
            <p:cNvSpPr/>
            <p:nvPr/>
          </p:nvSpPr>
          <p:spPr>
            <a:xfrm>
              <a:off x="1998135" y="5446713"/>
              <a:ext cx="102170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39" name="Line 47"/>
            <p:cNvSpPr/>
            <p:nvPr/>
          </p:nvSpPr>
          <p:spPr>
            <a:xfrm>
              <a:off x="1267655" y="5446713"/>
              <a:ext cx="0" cy="14287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40" name="Line 48"/>
            <p:cNvSpPr/>
            <p:nvPr/>
          </p:nvSpPr>
          <p:spPr>
            <a:xfrm>
              <a:off x="1267655" y="5589588"/>
              <a:ext cx="175218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41" name="Rectangle 49"/>
            <p:cNvSpPr/>
            <p:nvPr/>
          </p:nvSpPr>
          <p:spPr>
            <a:xfrm>
              <a:off x="3019841" y="5157788"/>
              <a:ext cx="875289" cy="720725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加热</a:t>
              </a:r>
            </a:p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控制器</a:t>
              </a:r>
            </a:p>
          </p:txBody>
        </p:sp>
        <p:sp>
          <p:nvSpPr>
            <p:cNvPr id="59442" name="Line 50"/>
            <p:cNvSpPr/>
            <p:nvPr/>
          </p:nvSpPr>
          <p:spPr>
            <a:xfrm>
              <a:off x="6937153" y="4797425"/>
              <a:ext cx="0" cy="7921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43" name="Line 51"/>
            <p:cNvSpPr/>
            <p:nvPr/>
          </p:nvSpPr>
          <p:spPr>
            <a:xfrm flipH="1" flipV="1">
              <a:off x="3895128" y="5589588"/>
              <a:ext cx="304202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9444" name="Rectangle 53"/>
            <p:cNvSpPr/>
            <p:nvPr/>
          </p:nvSpPr>
          <p:spPr>
            <a:xfrm>
              <a:off x="1048832" y="5732463"/>
              <a:ext cx="1314542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加热器</a:t>
              </a:r>
            </a:p>
          </p:txBody>
        </p:sp>
        <p:sp>
          <p:nvSpPr>
            <p:cNvPr id="59445" name="Text Box 70"/>
            <p:cNvSpPr txBox="1"/>
            <p:nvPr/>
          </p:nvSpPr>
          <p:spPr>
            <a:xfrm>
              <a:off x="3851207" y="5158105"/>
              <a:ext cx="1794648" cy="5219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0</a:t>
              </a:r>
              <a:r>
                <a:rPr lang="zh-CN" altLang="en-US" b="1" dirty="0">
                  <a:latin typeface="Times New Roman" panose="02020603050405020304" pitchFamily="18" charset="0"/>
                </a:rPr>
                <a:t>～</a:t>
              </a:r>
              <a:r>
                <a:rPr lang="en-US" altLang="zh-CN" b="1" dirty="0">
                  <a:latin typeface="Times New Roman" panose="02020603050405020304" pitchFamily="18" charset="0"/>
                </a:rPr>
                <a:t>10V</a:t>
              </a:r>
            </a:p>
          </p:txBody>
        </p:sp>
        <p:sp>
          <p:nvSpPr>
            <p:cNvPr id="59446" name="Rectangle 5"/>
            <p:cNvSpPr/>
            <p:nvPr/>
          </p:nvSpPr>
          <p:spPr>
            <a:xfrm>
              <a:off x="6444208" y="3369468"/>
              <a:ext cx="949302" cy="1439863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D/A</a:t>
              </a: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模块</a:t>
              </a:r>
            </a:p>
          </p:txBody>
        </p:sp>
        <p:sp>
          <p:nvSpPr>
            <p:cNvPr id="59447" name="AutoShape 7"/>
            <p:cNvSpPr/>
            <p:nvPr/>
          </p:nvSpPr>
          <p:spPr>
            <a:xfrm>
              <a:off x="5952601" y="4017168"/>
              <a:ext cx="437644" cy="144463"/>
            </a:xfrm>
            <a:prstGeom prst="rightArrow">
              <a:avLst>
                <a:gd name="adj1" fmla="val 50000"/>
                <a:gd name="adj2" fmla="val 74417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 advClick="0">
    <p:wedg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grpSp>
        <p:nvGrpSpPr>
          <p:cNvPr id="60418" name="组合 19"/>
          <p:cNvGrpSpPr/>
          <p:nvPr/>
        </p:nvGrpSpPr>
        <p:grpSpPr>
          <a:xfrm>
            <a:off x="1088073" y="787400"/>
            <a:ext cx="3390900" cy="6080125"/>
            <a:chOff x="695772" y="575060"/>
            <a:chExt cx="3390590" cy="6080508"/>
          </a:xfrm>
        </p:grpSpPr>
        <p:sp>
          <p:nvSpPr>
            <p:cNvPr id="60419" name="流程图: 过程 2"/>
            <p:cNvSpPr/>
            <p:nvPr/>
          </p:nvSpPr>
          <p:spPr>
            <a:xfrm>
              <a:off x="911796" y="1431144"/>
              <a:ext cx="2952328" cy="504056"/>
            </a:xfrm>
            <a:prstGeom prst="flowChartProcess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设置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PID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参数</a:t>
              </a:r>
            </a:p>
          </p:txBody>
        </p:sp>
        <p:sp>
          <p:nvSpPr>
            <p:cNvPr id="60420" name="流程图: 可选过程 3"/>
            <p:cNvSpPr/>
            <p:nvPr/>
          </p:nvSpPr>
          <p:spPr>
            <a:xfrm>
              <a:off x="1847900" y="575060"/>
              <a:ext cx="1080120" cy="576064"/>
            </a:xfrm>
            <a:prstGeom prst="flowChartAlternateProcess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r>
                <a:rPr lang="zh-CN" altLang="en-US" dirty="0">
                  <a:latin typeface="Times New Roman" panose="02020603050405020304" pitchFamily="18" charset="0"/>
                </a:rPr>
                <a:t>  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开始</a:t>
              </a:r>
            </a:p>
          </p:txBody>
        </p:sp>
        <p:sp>
          <p:nvSpPr>
            <p:cNvPr id="60421" name="流程图: 过程 5"/>
            <p:cNvSpPr/>
            <p:nvPr/>
          </p:nvSpPr>
          <p:spPr>
            <a:xfrm>
              <a:off x="911796" y="2240868"/>
              <a:ext cx="2952328" cy="504056"/>
            </a:xfrm>
            <a:prstGeom prst="flowChartProcess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r>
                <a:rPr lang="zh-CN" altLang="en-US" sz="2000" b="1" dirty="0">
                  <a:latin typeface="Times New Roman" panose="02020603050405020304" pitchFamily="18" charset="0"/>
                </a:rPr>
                <a:t>设置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A/D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与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D/A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模块参数</a:t>
              </a:r>
            </a:p>
          </p:txBody>
        </p:sp>
        <p:sp>
          <p:nvSpPr>
            <p:cNvPr id="60422" name="流程图: 过程 6"/>
            <p:cNvSpPr/>
            <p:nvPr/>
          </p:nvSpPr>
          <p:spPr>
            <a:xfrm>
              <a:off x="906240" y="3024944"/>
              <a:ext cx="2952328" cy="504056"/>
            </a:xfrm>
            <a:prstGeom prst="flowChartProcess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读取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A/D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转换结果</a:t>
              </a:r>
            </a:p>
          </p:txBody>
        </p:sp>
        <p:sp>
          <p:nvSpPr>
            <p:cNvPr id="60423" name="流程图: 过程 7"/>
            <p:cNvSpPr/>
            <p:nvPr/>
          </p:nvSpPr>
          <p:spPr>
            <a:xfrm>
              <a:off x="904504" y="3809020"/>
              <a:ext cx="2952328" cy="504056"/>
            </a:xfrm>
            <a:prstGeom prst="flowChartProcess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r>
                <a:rPr lang="en-US" altLang="zh-CN" sz="2000" b="1" dirty="0">
                  <a:latin typeface="Times New Roman" panose="02020603050405020304" pitchFamily="18" charset="0"/>
                </a:rPr>
                <a:t>         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进行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PID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运算</a:t>
              </a:r>
            </a:p>
          </p:txBody>
        </p:sp>
        <p:sp>
          <p:nvSpPr>
            <p:cNvPr id="60424" name="流程图: 过程 8"/>
            <p:cNvSpPr/>
            <p:nvPr/>
          </p:nvSpPr>
          <p:spPr>
            <a:xfrm>
              <a:off x="695772" y="4593096"/>
              <a:ext cx="3384376" cy="504056"/>
            </a:xfrm>
            <a:prstGeom prst="flowChartProcess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r>
                <a:rPr lang="en-US" altLang="zh-CN" sz="2000" b="1" dirty="0">
                  <a:latin typeface="Times New Roman" panose="02020603050405020304" pitchFamily="18" charset="0"/>
                </a:rPr>
                <a:t>PID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运算结果变换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D/A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输出值</a:t>
              </a:r>
            </a:p>
          </p:txBody>
        </p:sp>
        <p:sp>
          <p:nvSpPr>
            <p:cNvPr id="60425" name="流程图: 过程 9"/>
            <p:cNvSpPr/>
            <p:nvPr/>
          </p:nvSpPr>
          <p:spPr>
            <a:xfrm>
              <a:off x="701986" y="5418608"/>
              <a:ext cx="3384376" cy="504056"/>
            </a:xfrm>
            <a:prstGeom prst="flowChartProcess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D/A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输出值</a:t>
              </a:r>
            </a:p>
          </p:txBody>
        </p:sp>
        <p:sp>
          <p:nvSpPr>
            <p:cNvPr id="60426" name="流程图: 可选过程 10"/>
            <p:cNvSpPr/>
            <p:nvPr/>
          </p:nvSpPr>
          <p:spPr>
            <a:xfrm>
              <a:off x="1860328" y="6178896"/>
              <a:ext cx="1067692" cy="476672"/>
            </a:xfrm>
            <a:prstGeom prst="flowChartAlternateProcess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r>
                <a:rPr lang="zh-CN" altLang="en-US" sz="2000" dirty="0">
                  <a:latin typeface="Times New Roman" panose="02020603050405020304" pitchFamily="18" charset="0"/>
                </a:rPr>
                <a:t>  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结束</a:t>
              </a:r>
            </a:p>
          </p:txBody>
        </p:sp>
        <p:cxnSp>
          <p:nvCxnSpPr>
            <p:cNvPr id="60427" name="直接箭头连接符 12"/>
            <p:cNvCxnSpPr>
              <a:stCxn id="60420" idx="2"/>
              <a:endCxn id="60419" idx="0"/>
            </p:cNvCxnSpPr>
            <p:nvPr/>
          </p:nvCxnSpPr>
          <p:spPr>
            <a:xfrm>
              <a:off x="2387960" y="1151124"/>
              <a:ext cx="0" cy="28002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60428" name="直接箭头连接符 13"/>
            <p:cNvCxnSpPr>
              <a:stCxn id="60420" idx="2"/>
              <a:endCxn id="60419" idx="0"/>
            </p:cNvCxnSpPr>
            <p:nvPr/>
          </p:nvCxnSpPr>
          <p:spPr>
            <a:xfrm>
              <a:off x="2380668" y="1935200"/>
              <a:ext cx="0" cy="28002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60429" name="直接箭头连接符 14"/>
            <p:cNvCxnSpPr>
              <a:stCxn id="60420" idx="2"/>
              <a:endCxn id="60419" idx="0"/>
            </p:cNvCxnSpPr>
            <p:nvPr/>
          </p:nvCxnSpPr>
          <p:spPr>
            <a:xfrm>
              <a:off x="2387960" y="2744924"/>
              <a:ext cx="0" cy="28002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60430" name="直接箭头连接符 15"/>
            <p:cNvCxnSpPr>
              <a:stCxn id="60420" idx="2"/>
              <a:endCxn id="60419" idx="0"/>
            </p:cNvCxnSpPr>
            <p:nvPr/>
          </p:nvCxnSpPr>
          <p:spPr>
            <a:xfrm>
              <a:off x="2380668" y="3529000"/>
              <a:ext cx="0" cy="28002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60431" name="直接箭头连接符 16"/>
            <p:cNvCxnSpPr>
              <a:stCxn id="60420" idx="2"/>
              <a:endCxn id="60419" idx="0"/>
            </p:cNvCxnSpPr>
            <p:nvPr/>
          </p:nvCxnSpPr>
          <p:spPr>
            <a:xfrm>
              <a:off x="2380668" y="4313076"/>
              <a:ext cx="0" cy="28002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60432" name="直接箭头连接符 17"/>
            <p:cNvCxnSpPr>
              <a:stCxn id="60420" idx="2"/>
              <a:endCxn id="60419" idx="0"/>
            </p:cNvCxnSpPr>
            <p:nvPr/>
          </p:nvCxnSpPr>
          <p:spPr>
            <a:xfrm>
              <a:off x="2394174" y="5097152"/>
              <a:ext cx="0" cy="28002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60433" name="直接箭头连接符 18"/>
            <p:cNvCxnSpPr>
              <a:stCxn id="60420" idx="2"/>
              <a:endCxn id="60419" idx="0"/>
            </p:cNvCxnSpPr>
            <p:nvPr/>
          </p:nvCxnSpPr>
          <p:spPr>
            <a:xfrm>
              <a:off x="2394174" y="5922664"/>
              <a:ext cx="0" cy="28002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</p:grpSp>
      <p:graphicFrame>
        <p:nvGraphicFramePr>
          <p:cNvPr id="60434" name="对象 1"/>
          <p:cNvGraphicFramePr/>
          <p:nvPr/>
        </p:nvGraphicFramePr>
        <p:xfrm>
          <a:off x="4472623" y="1497013"/>
          <a:ext cx="5472112" cy="491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2" r:id="rId3" imgW="5695950" imgH="3838575" progId="Paint.Picture">
                  <p:embed/>
                </p:oleObj>
              </mc:Choice>
              <mc:Fallback>
                <p:oleObj r:id="rId3" imgW="5695950" imgH="3838575" progId="Paint.Picture">
                  <p:embed/>
                  <p:pic>
                    <p:nvPicPr>
                      <p:cNvPr id="0" name="图片 323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72623" y="1497013"/>
                        <a:ext cx="5472112" cy="49164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35" name="Text Box 44"/>
          <p:cNvSpPr txBox="1"/>
          <p:nvPr/>
        </p:nvSpPr>
        <p:spPr>
          <a:xfrm>
            <a:off x="4834573" y="977900"/>
            <a:ext cx="482917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软元件功能设置（地址规划）</a:t>
            </a:r>
          </a:p>
        </p:txBody>
      </p:sp>
    </p:spTree>
  </p:cSld>
  <p:clrMapOvr>
    <a:masterClrMapping/>
  </p:clrMapOvr>
  <p:transition spd="slow" advClick="0">
    <p:wedg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47320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graphicFrame>
        <p:nvGraphicFramePr>
          <p:cNvPr id="5" name="对象 4"/>
          <p:cNvGraphicFramePr/>
          <p:nvPr>
            <p:custDataLst>
              <p:tags r:id="rId2"/>
            </p:custDataLst>
          </p:nvPr>
        </p:nvGraphicFramePr>
        <p:xfrm>
          <a:off x="1019175" y="820420"/>
          <a:ext cx="5009515" cy="4030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1" r:id="rId4" imgW="5257800" imgH="4200525" progId="Paint.Picture">
                  <p:embed/>
                </p:oleObj>
              </mc:Choice>
              <mc:Fallback>
                <p:oleObj r:id="rId4" imgW="5257800" imgH="42005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9175" y="820420"/>
                        <a:ext cx="5009515" cy="4030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1019175" y="4740910"/>
          <a:ext cx="4199255" cy="1954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2" r:id="rId6" imgW="4591050" imgH="2190750" progId="Paint.Picture">
                  <p:embed/>
                </p:oleObj>
              </mc:Choice>
              <mc:Fallback>
                <p:oleObj r:id="rId6" imgW="4591050" imgH="219075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19175" y="4740910"/>
                        <a:ext cx="4199255" cy="1954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930265" y="3198495"/>
            <a:ext cx="2403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设置</a:t>
            </a:r>
            <a:r>
              <a:rPr lang="en-US" altLang="zh-CN" sz="2400"/>
              <a:t>PID</a:t>
            </a:r>
            <a:r>
              <a:rPr lang="zh-CN" altLang="zh-CN" sz="2400"/>
              <a:t>参数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930265" y="3883025"/>
            <a:ext cx="2886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设置</a:t>
            </a:r>
            <a:r>
              <a:rPr lang="en-US" altLang="zh-CN" sz="2400"/>
              <a:t>AD</a:t>
            </a:r>
            <a:r>
              <a:rPr lang="zh-CN" altLang="zh-CN" sz="2400"/>
              <a:t>参数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588635" y="4851400"/>
            <a:ext cx="2065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设置</a:t>
            </a:r>
            <a:r>
              <a:rPr lang="en-US" altLang="zh-CN" sz="2400"/>
              <a:t>AD</a:t>
            </a:r>
            <a:r>
              <a:rPr lang="zh-CN" altLang="zh-CN" sz="2400"/>
              <a:t>参数</a:t>
            </a:r>
          </a:p>
        </p:txBody>
      </p:sp>
    </p:spTree>
  </p:cSld>
  <p:clrMapOvr>
    <a:masterClrMapping/>
  </p:clrMapOvr>
  <p:transition spd="slow" advClick="0">
    <p:wedg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6323" y="147320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388745" y="1064895"/>
            <a:ext cx="7781925" cy="4728210"/>
            <a:chOff x="2187" y="1677"/>
            <a:chExt cx="12255" cy="7446"/>
          </a:xfrm>
        </p:grpSpPr>
        <p:graphicFrame>
          <p:nvGraphicFramePr>
            <p:cNvPr id="9" name="对象 8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9898" y="7284"/>
            <a:ext cx="2864" cy="5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60" r:id="rId3" imgW="1066800" imgH="203200" progId="Equation.KSEE3">
                    <p:embed/>
                  </p:oleObj>
                </mc:Choice>
                <mc:Fallback>
                  <p:oleObj r:id="rId3" imgW="1066800" imgH="203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898" y="7284"/>
                          <a:ext cx="2864" cy="5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0216" y="8272"/>
            <a:ext cx="1853" cy="6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61" r:id="rId5" imgW="622300" imgH="203200" progId="Equation.KSEE3">
                    <p:embed/>
                  </p:oleObj>
                </mc:Choice>
                <mc:Fallback>
                  <p:oleObj r:id="rId5" imgW="622300" imgH="203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216" y="8272"/>
                          <a:ext cx="1853" cy="60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文本框 7"/>
            <p:cNvSpPr txBox="1"/>
            <p:nvPr/>
          </p:nvSpPr>
          <p:spPr>
            <a:xfrm>
              <a:off x="9898" y="2238"/>
              <a:ext cx="454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/>
                <a:t>读</a:t>
              </a:r>
              <a:r>
                <a:rPr lang="en-US" altLang="zh-CN" sz="2400"/>
                <a:t>AD</a:t>
              </a:r>
              <a:r>
                <a:rPr lang="zh-CN" altLang="en-US" sz="2400"/>
                <a:t>转换结果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0216" y="3610"/>
              <a:ext cx="363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PID</a:t>
              </a:r>
              <a:r>
                <a:rPr lang="zh-CN" altLang="en-US" sz="2400"/>
                <a:t>运算</a:t>
              </a:r>
            </a:p>
          </p:txBody>
        </p:sp>
        <p:graphicFrame>
          <p:nvGraphicFramePr>
            <p:cNvPr id="6" name="对象 5"/>
            <p:cNvGraphicFramePr/>
            <p:nvPr/>
          </p:nvGraphicFramePr>
          <p:xfrm>
            <a:off x="2187" y="1677"/>
            <a:ext cx="7536" cy="7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62" r:id="rId7" imgW="4781550" imgH="4724400" progId="Paint.Picture">
                    <p:embed/>
                  </p:oleObj>
                </mc:Choice>
                <mc:Fallback>
                  <p:oleObj r:id="rId7" imgW="4781550" imgH="4724400" progId="Paint.Picture">
                    <p:embed/>
                    <p:pic>
                      <p:nvPicPr>
                        <p:cNvPr id="0" name="图片 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187" y="1677"/>
                          <a:ext cx="7536" cy="74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 advClick="0">
    <p:wedg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</a:p>
        </p:txBody>
      </p:sp>
      <p:sp>
        <p:nvSpPr>
          <p:cNvPr id="62466" name="矩形 1"/>
          <p:cNvSpPr/>
          <p:nvPr/>
        </p:nvSpPr>
        <p:spPr>
          <a:xfrm>
            <a:off x="5027930" y="1979295"/>
            <a:ext cx="1568450" cy="297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r>
              <a:rPr lang="en-US" altLang="en-US" dirty="0">
                <a:latin typeface="Times New Roman" panose="02020603050405020304" pitchFamily="18" charset="0"/>
              </a:rPr>
              <a:t>  PLC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  主机</a:t>
            </a:r>
          </a:p>
        </p:txBody>
      </p:sp>
      <p:sp>
        <p:nvSpPr>
          <p:cNvPr id="62467" name="矩形 2"/>
          <p:cNvSpPr/>
          <p:nvPr/>
        </p:nvSpPr>
        <p:spPr>
          <a:xfrm>
            <a:off x="2148205" y="2052320"/>
            <a:ext cx="2147888" cy="64135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r>
              <a:rPr lang="zh-CN" altLang="en-US" sz="2400" dirty="0">
                <a:latin typeface="Times New Roman" panose="02020603050405020304" pitchFamily="18" charset="0"/>
              </a:rPr>
              <a:t>输入</a:t>
            </a:r>
            <a:r>
              <a:rPr lang="en-US" altLang="zh-CN" sz="2400" dirty="0">
                <a:latin typeface="Times New Roman" panose="02020603050405020304" pitchFamily="18" charset="0"/>
              </a:rPr>
              <a:t>I/O</a:t>
            </a:r>
            <a:r>
              <a:rPr lang="zh-CN" altLang="en-US" sz="2400" dirty="0">
                <a:latin typeface="Times New Roman" panose="02020603050405020304" pitchFamily="18" charset="0"/>
              </a:rPr>
              <a:t>器件</a:t>
            </a:r>
          </a:p>
        </p:txBody>
      </p:sp>
      <p:sp>
        <p:nvSpPr>
          <p:cNvPr id="62468" name="矩形 3"/>
          <p:cNvSpPr/>
          <p:nvPr/>
        </p:nvSpPr>
        <p:spPr>
          <a:xfrm>
            <a:off x="2151380" y="2773045"/>
            <a:ext cx="2155825" cy="63976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r>
              <a:rPr lang="en-US" altLang="en-US" dirty="0">
                <a:latin typeface="Times New Roman" panose="02020603050405020304" pitchFamily="18" charset="0"/>
              </a:rPr>
              <a:t>     </a:t>
            </a:r>
            <a:r>
              <a:rPr lang="en-US" altLang="en-US" sz="2400" dirty="0">
                <a:latin typeface="Times New Roman" panose="02020603050405020304" pitchFamily="18" charset="0"/>
              </a:rPr>
              <a:t>A/D</a:t>
            </a:r>
            <a:r>
              <a:rPr lang="zh-CN" altLang="en-US" sz="2400" dirty="0">
                <a:latin typeface="Times New Roman" panose="02020603050405020304" pitchFamily="18" charset="0"/>
              </a:rPr>
              <a:t>模块</a:t>
            </a:r>
          </a:p>
        </p:txBody>
      </p:sp>
      <p:sp>
        <p:nvSpPr>
          <p:cNvPr id="62469" name="矩形 4"/>
          <p:cNvSpPr/>
          <p:nvPr/>
        </p:nvSpPr>
        <p:spPr>
          <a:xfrm>
            <a:off x="7332980" y="2125345"/>
            <a:ext cx="2776855" cy="64008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</a:rPr>
              <a:t>输出</a:t>
            </a:r>
            <a:r>
              <a:rPr lang="en-US" altLang="zh-CN" sz="2400" dirty="0">
                <a:latin typeface="Times New Roman" panose="02020603050405020304" pitchFamily="18" charset="0"/>
              </a:rPr>
              <a:t>I/O</a:t>
            </a:r>
            <a:r>
              <a:rPr lang="zh-CN" altLang="en-US" sz="2400" dirty="0">
                <a:latin typeface="Times New Roman" panose="02020603050405020304" pitchFamily="18" charset="0"/>
              </a:rPr>
              <a:t>器件</a:t>
            </a:r>
          </a:p>
        </p:txBody>
      </p:sp>
      <p:sp>
        <p:nvSpPr>
          <p:cNvPr id="62470" name="矩形 5"/>
          <p:cNvSpPr/>
          <p:nvPr/>
        </p:nvSpPr>
        <p:spPr>
          <a:xfrm>
            <a:off x="7332980" y="2844800"/>
            <a:ext cx="2777490" cy="63944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r>
              <a:rPr lang="en-US" altLang="en-US" sz="2400" dirty="0">
                <a:latin typeface="Times New Roman" panose="02020603050405020304" pitchFamily="18" charset="0"/>
              </a:rPr>
              <a:t>D/A</a:t>
            </a:r>
            <a:r>
              <a:rPr lang="zh-CN" altLang="en-US" sz="2400" dirty="0">
                <a:latin typeface="Times New Roman" panose="02020603050405020304" pitchFamily="18" charset="0"/>
              </a:rPr>
              <a:t>模块</a:t>
            </a:r>
          </a:p>
        </p:txBody>
      </p:sp>
      <p:sp>
        <p:nvSpPr>
          <p:cNvPr id="62471" name="矩形 6"/>
          <p:cNvSpPr/>
          <p:nvPr/>
        </p:nvSpPr>
        <p:spPr>
          <a:xfrm>
            <a:off x="2148205" y="4212908"/>
            <a:ext cx="2160588" cy="63976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r>
              <a:rPr lang="zh-CN" altLang="en-US" sz="2400" dirty="0">
                <a:latin typeface="Times New Roman" panose="02020603050405020304" pitchFamily="18" charset="0"/>
              </a:rPr>
              <a:t>高速计数模块</a:t>
            </a:r>
          </a:p>
        </p:txBody>
      </p:sp>
      <p:sp>
        <p:nvSpPr>
          <p:cNvPr id="62472" name="矩形 7"/>
          <p:cNvSpPr/>
          <p:nvPr/>
        </p:nvSpPr>
        <p:spPr>
          <a:xfrm>
            <a:off x="2148205" y="3492183"/>
            <a:ext cx="2160588" cy="63976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r>
              <a:rPr lang="zh-CN" altLang="en-US" sz="2400" dirty="0">
                <a:latin typeface="Times New Roman" panose="02020603050405020304" pitchFamily="18" charset="0"/>
              </a:rPr>
              <a:t>温度模块</a:t>
            </a:r>
          </a:p>
        </p:txBody>
      </p:sp>
      <p:sp>
        <p:nvSpPr>
          <p:cNvPr id="62473" name="矩形 8"/>
          <p:cNvSpPr/>
          <p:nvPr/>
        </p:nvSpPr>
        <p:spPr>
          <a:xfrm>
            <a:off x="7332980" y="3565525"/>
            <a:ext cx="2778125" cy="63944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</a:rPr>
              <a:t>定位模块</a:t>
            </a:r>
          </a:p>
        </p:txBody>
      </p:sp>
      <p:sp>
        <p:nvSpPr>
          <p:cNvPr id="62474" name="矩形 9"/>
          <p:cNvSpPr/>
          <p:nvPr/>
        </p:nvSpPr>
        <p:spPr>
          <a:xfrm>
            <a:off x="7332980" y="4284345"/>
            <a:ext cx="2778125" cy="64135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r>
              <a:rPr lang="zh-CN" altLang="en-US" sz="2400" dirty="0">
                <a:latin typeface="Times New Roman" panose="02020603050405020304" pitchFamily="18" charset="0"/>
              </a:rPr>
              <a:t>伺服电机驱动模块</a:t>
            </a:r>
          </a:p>
        </p:txBody>
      </p:sp>
      <p:sp>
        <p:nvSpPr>
          <p:cNvPr id="62475" name="矩形 10"/>
          <p:cNvSpPr/>
          <p:nvPr/>
        </p:nvSpPr>
        <p:spPr>
          <a:xfrm>
            <a:off x="4669155" y="828358"/>
            <a:ext cx="2147888" cy="63976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r>
              <a:rPr lang="zh-CN" altLang="en-US" sz="2400" dirty="0">
                <a:latin typeface="Times New Roman" panose="02020603050405020304" pitchFamily="18" charset="0"/>
              </a:rPr>
              <a:t>人机接口模块</a:t>
            </a:r>
          </a:p>
        </p:txBody>
      </p:sp>
      <p:sp>
        <p:nvSpPr>
          <p:cNvPr id="62477" name="右箭头 12"/>
          <p:cNvSpPr/>
          <p:nvPr/>
        </p:nvSpPr>
        <p:spPr>
          <a:xfrm>
            <a:off x="4308793" y="2341245"/>
            <a:ext cx="719137" cy="142875"/>
          </a:xfrm>
          <a:prstGeom prst="rightArrow">
            <a:avLst>
              <a:gd name="adj1" fmla="val 50000"/>
              <a:gd name="adj2" fmla="val 50146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62478" name="右箭头 13"/>
          <p:cNvSpPr/>
          <p:nvPr/>
        </p:nvSpPr>
        <p:spPr>
          <a:xfrm>
            <a:off x="6612255" y="2412683"/>
            <a:ext cx="720725" cy="144462"/>
          </a:xfrm>
          <a:prstGeom prst="rightArrow">
            <a:avLst>
              <a:gd name="adj1" fmla="val 50000"/>
              <a:gd name="adj2" fmla="val 4970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62479" name="右箭头 14"/>
          <p:cNvSpPr/>
          <p:nvPr/>
        </p:nvSpPr>
        <p:spPr>
          <a:xfrm>
            <a:off x="4308793" y="3060383"/>
            <a:ext cx="719137" cy="144462"/>
          </a:xfrm>
          <a:prstGeom prst="rightArrow">
            <a:avLst>
              <a:gd name="adj1" fmla="val 50000"/>
              <a:gd name="adj2" fmla="val 4959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62480" name="右箭头 15"/>
          <p:cNvSpPr/>
          <p:nvPr/>
        </p:nvSpPr>
        <p:spPr>
          <a:xfrm>
            <a:off x="6612255" y="3060383"/>
            <a:ext cx="720725" cy="144462"/>
          </a:xfrm>
          <a:prstGeom prst="rightArrow">
            <a:avLst>
              <a:gd name="adj1" fmla="val 50000"/>
              <a:gd name="adj2" fmla="val 4970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62481" name="右箭头 16"/>
          <p:cNvSpPr/>
          <p:nvPr/>
        </p:nvSpPr>
        <p:spPr>
          <a:xfrm>
            <a:off x="4308793" y="3709670"/>
            <a:ext cx="719137" cy="142875"/>
          </a:xfrm>
          <a:prstGeom prst="rightArrow">
            <a:avLst>
              <a:gd name="adj1" fmla="val 50000"/>
              <a:gd name="adj2" fmla="val 50146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62482" name="右箭头 17"/>
          <p:cNvSpPr/>
          <p:nvPr/>
        </p:nvSpPr>
        <p:spPr>
          <a:xfrm>
            <a:off x="6612255" y="3709670"/>
            <a:ext cx="720725" cy="142875"/>
          </a:xfrm>
          <a:prstGeom prst="rightArrow">
            <a:avLst>
              <a:gd name="adj1" fmla="val 50000"/>
              <a:gd name="adj2" fmla="val 5025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62483" name="右箭头 18"/>
          <p:cNvSpPr/>
          <p:nvPr/>
        </p:nvSpPr>
        <p:spPr>
          <a:xfrm>
            <a:off x="4308793" y="4428808"/>
            <a:ext cx="719137" cy="144462"/>
          </a:xfrm>
          <a:prstGeom prst="rightArrow">
            <a:avLst>
              <a:gd name="adj1" fmla="val 50000"/>
              <a:gd name="adj2" fmla="val 4959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62484" name="右箭头 19"/>
          <p:cNvSpPr/>
          <p:nvPr/>
        </p:nvSpPr>
        <p:spPr>
          <a:xfrm>
            <a:off x="6612255" y="4500245"/>
            <a:ext cx="720725" cy="144463"/>
          </a:xfrm>
          <a:prstGeom prst="rightArrow">
            <a:avLst>
              <a:gd name="adj1" fmla="val 50000"/>
              <a:gd name="adj2" fmla="val 4970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62485" name="上下箭头 20"/>
          <p:cNvSpPr/>
          <p:nvPr/>
        </p:nvSpPr>
        <p:spPr>
          <a:xfrm>
            <a:off x="5677218" y="1476058"/>
            <a:ext cx="198437" cy="504825"/>
          </a:xfrm>
          <a:prstGeom prst="upDownArrow">
            <a:avLst>
              <a:gd name="adj1" fmla="val 50000"/>
              <a:gd name="adj2" fmla="val 5003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62486" name="上下箭头 21"/>
          <p:cNvSpPr/>
          <p:nvPr/>
        </p:nvSpPr>
        <p:spPr>
          <a:xfrm>
            <a:off x="5677218" y="4932045"/>
            <a:ext cx="198437" cy="504825"/>
          </a:xfrm>
          <a:prstGeom prst="upDownArrow">
            <a:avLst>
              <a:gd name="adj1" fmla="val 50000"/>
              <a:gd name="adj2" fmla="val 5003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pic>
        <p:nvPicPr>
          <p:cNvPr id="62487" name="Picture 4" descr="u=1527226453,954360914&amp;fm=52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618" y="683895"/>
            <a:ext cx="1479550" cy="1104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488" name="Picture 5" descr="u=2505228493,1115876258&amp;fm=15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505" y="612458"/>
            <a:ext cx="1238250" cy="1238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89" name="Rectangle 69"/>
          <p:cNvSpPr/>
          <p:nvPr/>
        </p:nvSpPr>
        <p:spPr>
          <a:xfrm>
            <a:off x="3576003" y="6145848"/>
            <a:ext cx="504031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</a:rPr>
              <a:t>7-23  PLC</a:t>
            </a:r>
            <a:r>
              <a:rPr lang="zh-CN" altLang="en-US" sz="2400" b="1" dirty="0">
                <a:latin typeface="Times New Roman" panose="02020603050405020304" pitchFamily="18" charset="0"/>
              </a:rPr>
              <a:t>控制系统组成框图</a:t>
            </a:r>
          </a:p>
        </p:txBody>
      </p:sp>
      <p:sp>
        <p:nvSpPr>
          <p:cNvPr id="3" name="矩形 11"/>
          <p:cNvSpPr/>
          <p:nvPr/>
        </p:nvSpPr>
        <p:spPr>
          <a:xfrm>
            <a:off x="5011420" y="5436870"/>
            <a:ext cx="1547495" cy="64008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上位机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</a:p>
        </p:txBody>
      </p:sp>
      <p:pic>
        <p:nvPicPr>
          <p:cNvPr id="6451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785" y="2894965"/>
            <a:ext cx="5382895" cy="30981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15" name="Rectangle 4"/>
          <p:cNvSpPr/>
          <p:nvPr/>
        </p:nvSpPr>
        <p:spPr>
          <a:xfrm>
            <a:off x="1318895" y="1287780"/>
            <a:ext cx="9892665" cy="16916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、设计要求</a:t>
            </a:r>
          </a:p>
          <a:p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水位测量：</a:t>
            </a:r>
            <a:r>
              <a:rPr lang="zh-CN" altLang="en-US" sz="2000" b="1" dirty="0">
                <a:latin typeface="Times New Roman" panose="02020603050405020304" pitchFamily="18" charset="0"/>
              </a:rPr>
              <a:t>液位传感器将0~Hmax 转换为0~10V 电压输出。</a:t>
            </a:r>
          </a:p>
          <a:p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水位监控：</a:t>
            </a:r>
            <a:r>
              <a:rPr lang="zh-CN" altLang="en-US" sz="2000" b="1" dirty="0">
                <a:latin typeface="Times New Roman" panose="02020603050405020304" pitchFamily="18" charset="0"/>
              </a:rPr>
              <a:t>水位处于正常高度时，水位正常指示灯亮，水塔剩1/4 水量时进行给水动作，水位到达上限时，报警并停止给水。</a:t>
            </a:r>
          </a:p>
          <a:p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水位采集：</a:t>
            </a:r>
            <a:r>
              <a:rPr lang="zh-CN" altLang="en-US" sz="2000" b="1" dirty="0">
                <a:latin typeface="Times New Roman" panose="02020603050405020304" pitchFamily="18" charset="0"/>
              </a:rPr>
              <a:t>通过12位A/D转换器将0~10V 电压转换为0~4000数字量输出。</a:t>
            </a:r>
          </a:p>
        </p:txBody>
      </p:sp>
      <p:sp>
        <p:nvSpPr>
          <p:cNvPr id="64516" name="Rectangle 5"/>
          <p:cNvSpPr/>
          <p:nvPr/>
        </p:nvSpPr>
        <p:spPr>
          <a:xfrm>
            <a:off x="911225" y="765810"/>
            <a:ext cx="43935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应用</a:t>
            </a:r>
            <a:r>
              <a:rPr lang="en-US" altLang="zh-CN" b="1" dirty="0">
                <a:latin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</a:rPr>
              <a:t>：水塔水位监控</a:t>
            </a:r>
          </a:p>
        </p:txBody>
      </p:sp>
      <p:sp>
        <p:nvSpPr>
          <p:cNvPr id="64517" name="Rectangle 69"/>
          <p:cNvSpPr/>
          <p:nvPr/>
        </p:nvSpPr>
        <p:spPr>
          <a:xfrm>
            <a:off x="4239260" y="5993130"/>
            <a:ext cx="50403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</a:rPr>
              <a:t>7-24  </a:t>
            </a:r>
            <a:r>
              <a:rPr lang="zh-CN" altLang="en-US" sz="2400" b="1" dirty="0">
                <a:latin typeface="Times New Roman" panose="02020603050405020304" pitchFamily="18" charset="0"/>
              </a:rPr>
              <a:t>水塔水位控制系统图</a:t>
            </a:r>
          </a:p>
        </p:txBody>
      </p:sp>
    </p:spTree>
  </p:cSld>
  <p:clrMapOvr>
    <a:masterClrMapping/>
  </p:clrMapOvr>
  <p:transition spd="slow" advClick="0">
    <p:wedg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2"/>
          <p:cNvSpPr txBox="1"/>
          <p:nvPr/>
        </p:nvSpPr>
        <p:spPr>
          <a:xfrm>
            <a:off x="4321810" y="6213793"/>
            <a:ext cx="5184775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图</a:t>
            </a:r>
            <a:r>
              <a:rPr lang="en-US" altLang="zh-CN" sz="2000" b="1" dirty="0">
                <a:latin typeface="Times New Roman" panose="02020603050405020304" pitchFamily="18" charset="0"/>
              </a:rPr>
              <a:t>5-2 </a:t>
            </a:r>
            <a:r>
              <a:rPr lang="zh-CN" altLang="en-US" sz="2000" b="1" dirty="0">
                <a:latin typeface="Times New Roman" panose="02020603050405020304" pitchFamily="18" charset="0"/>
              </a:rPr>
              <a:t>直流开关量输入模块原理图</a:t>
            </a:r>
          </a:p>
        </p:txBody>
      </p:sp>
      <p:sp>
        <p:nvSpPr>
          <p:cNvPr id="8194" name="Rectangle 3"/>
          <p:cNvSpPr/>
          <p:nvPr/>
        </p:nvSpPr>
        <p:spPr>
          <a:xfrm>
            <a:off x="1068070" y="1685608"/>
            <a:ext cx="48958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Calibri" panose="020F0502020204030204" charset="0"/>
              </a:rPr>
              <a:t>① </a:t>
            </a:r>
            <a:r>
              <a:rPr lang="zh-CN" altLang="en-US" sz="2400" b="1" dirty="0">
                <a:latin typeface="Times New Roman" panose="02020603050405020304" pitchFamily="18" charset="0"/>
              </a:rPr>
              <a:t>直流开关输入模块</a:t>
            </a:r>
          </a:p>
        </p:txBody>
      </p:sp>
      <p:sp>
        <p:nvSpPr>
          <p:cNvPr id="8195" name="Rectangle 4"/>
          <p:cNvSpPr/>
          <p:nvPr/>
        </p:nvSpPr>
        <p:spPr>
          <a:xfrm>
            <a:off x="970915" y="693420"/>
            <a:ext cx="501205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b="1" dirty="0">
                <a:latin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</a:rPr>
              <a:t>1</a:t>
            </a:r>
            <a:r>
              <a:rPr lang="zh-CN" b="1" dirty="0">
                <a:latin typeface="Times New Roman" panose="02020603050405020304" pitchFamily="18" charset="0"/>
              </a:rPr>
              <a:t>）</a:t>
            </a:r>
            <a:r>
              <a:rPr lang="zh-CN" altLang="en-US" b="1" dirty="0">
                <a:latin typeface="Times New Roman" panose="02020603050405020304" pitchFamily="18" charset="0"/>
              </a:rPr>
              <a:t>开关量输入模块</a:t>
            </a:r>
          </a:p>
        </p:txBody>
      </p:sp>
      <p:grpSp>
        <p:nvGrpSpPr>
          <p:cNvPr id="8196" name="Group 5"/>
          <p:cNvGrpSpPr/>
          <p:nvPr/>
        </p:nvGrpSpPr>
        <p:grpSpPr>
          <a:xfrm>
            <a:off x="2018665" y="2245360"/>
            <a:ext cx="5891530" cy="4367530"/>
            <a:chOff x="0" y="0"/>
            <a:chExt cx="4320" cy="3240"/>
          </a:xfrm>
        </p:grpSpPr>
        <p:sp>
          <p:nvSpPr>
            <p:cNvPr id="8197" name="AutoShape 6"/>
            <p:cNvSpPr/>
            <p:nvPr/>
          </p:nvSpPr>
          <p:spPr>
            <a:xfrm>
              <a:off x="2189" y="564"/>
              <a:ext cx="935" cy="294"/>
            </a:xfrm>
            <a:prstGeom prst="flowChartTerminator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8198" name="Group 7"/>
            <p:cNvGrpSpPr/>
            <p:nvPr/>
          </p:nvGrpSpPr>
          <p:grpSpPr>
            <a:xfrm>
              <a:off x="2323" y="354"/>
              <a:ext cx="133" cy="672"/>
              <a:chOff x="0" y="0"/>
              <a:chExt cx="192" cy="816"/>
            </a:xfrm>
          </p:grpSpPr>
          <p:sp>
            <p:nvSpPr>
              <p:cNvPr id="8199" name="Line 8"/>
              <p:cNvSpPr/>
              <p:nvPr/>
            </p:nvSpPr>
            <p:spPr>
              <a:xfrm>
                <a:off x="0" y="336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00" name="Line 9"/>
              <p:cNvSpPr/>
              <p:nvPr/>
            </p:nvSpPr>
            <p:spPr>
              <a:xfrm>
                <a:off x="0" y="48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01" name="Line 10"/>
              <p:cNvSpPr/>
              <p:nvPr/>
            </p:nvSpPr>
            <p:spPr>
              <a:xfrm>
                <a:off x="96" y="0"/>
                <a:ext cx="0" cy="81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02" name="Line 11"/>
              <p:cNvSpPr/>
              <p:nvPr/>
            </p:nvSpPr>
            <p:spPr>
              <a:xfrm>
                <a:off x="0" y="336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03" name="Line 12"/>
              <p:cNvSpPr/>
              <p:nvPr/>
            </p:nvSpPr>
            <p:spPr>
              <a:xfrm flipV="1">
                <a:off x="96" y="336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8204" name="Group 13"/>
            <p:cNvGrpSpPr/>
            <p:nvPr/>
          </p:nvGrpSpPr>
          <p:grpSpPr>
            <a:xfrm flipV="1">
              <a:off x="2545" y="354"/>
              <a:ext cx="134" cy="672"/>
              <a:chOff x="0" y="0"/>
              <a:chExt cx="192" cy="816"/>
            </a:xfrm>
          </p:grpSpPr>
          <p:sp>
            <p:nvSpPr>
              <p:cNvPr id="8205" name="Line 14"/>
              <p:cNvSpPr/>
              <p:nvPr/>
            </p:nvSpPr>
            <p:spPr>
              <a:xfrm>
                <a:off x="0" y="336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06" name="Line 15"/>
              <p:cNvSpPr/>
              <p:nvPr/>
            </p:nvSpPr>
            <p:spPr>
              <a:xfrm>
                <a:off x="0" y="48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07" name="Line 16"/>
              <p:cNvSpPr/>
              <p:nvPr/>
            </p:nvSpPr>
            <p:spPr>
              <a:xfrm>
                <a:off x="96" y="0"/>
                <a:ext cx="0" cy="81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08" name="Line 17"/>
              <p:cNvSpPr/>
              <p:nvPr/>
            </p:nvSpPr>
            <p:spPr>
              <a:xfrm>
                <a:off x="0" y="336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09" name="Line 18"/>
              <p:cNvSpPr/>
              <p:nvPr/>
            </p:nvSpPr>
            <p:spPr>
              <a:xfrm flipV="1">
                <a:off x="96" y="336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210" name="Line 19"/>
            <p:cNvSpPr/>
            <p:nvPr/>
          </p:nvSpPr>
          <p:spPr>
            <a:xfrm>
              <a:off x="1254" y="354"/>
              <a:ext cx="13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11" name="Line 20"/>
            <p:cNvSpPr/>
            <p:nvPr/>
          </p:nvSpPr>
          <p:spPr>
            <a:xfrm>
              <a:off x="2011" y="1026"/>
              <a:ext cx="62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12" name="AutoShape 21"/>
            <p:cNvSpPr/>
            <p:nvPr/>
          </p:nvSpPr>
          <p:spPr>
            <a:xfrm>
              <a:off x="1655" y="858"/>
              <a:ext cx="311" cy="546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213" name="Line 22"/>
            <p:cNvSpPr/>
            <p:nvPr/>
          </p:nvSpPr>
          <p:spPr>
            <a:xfrm>
              <a:off x="1744" y="942"/>
              <a:ext cx="0" cy="1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14" name="Line 23"/>
            <p:cNvSpPr/>
            <p:nvPr/>
          </p:nvSpPr>
          <p:spPr>
            <a:xfrm>
              <a:off x="1877" y="942"/>
              <a:ext cx="0" cy="1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15" name="Line 24"/>
            <p:cNvSpPr/>
            <p:nvPr/>
          </p:nvSpPr>
          <p:spPr>
            <a:xfrm>
              <a:off x="1254" y="1026"/>
              <a:ext cx="80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16" name="Line 25"/>
            <p:cNvSpPr/>
            <p:nvPr/>
          </p:nvSpPr>
          <p:spPr>
            <a:xfrm>
              <a:off x="1744" y="942"/>
              <a:ext cx="133" cy="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17" name="Line 26"/>
            <p:cNvSpPr/>
            <p:nvPr/>
          </p:nvSpPr>
          <p:spPr>
            <a:xfrm flipV="1">
              <a:off x="1744" y="1026"/>
              <a:ext cx="133" cy="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18" name="Line 27"/>
            <p:cNvSpPr/>
            <p:nvPr/>
          </p:nvSpPr>
          <p:spPr>
            <a:xfrm>
              <a:off x="1744" y="1194"/>
              <a:ext cx="0" cy="1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19" name="Line 28"/>
            <p:cNvSpPr/>
            <p:nvPr/>
          </p:nvSpPr>
          <p:spPr>
            <a:xfrm>
              <a:off x="1877" y="1194"/>
              <a:ext cx="0" cy="1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20" name="Line 29"/>
            <p:cNvSpPr/>
            <p:nvPr/>
          </p:nvSpPr>
          <p:spPr>
            <a:xfrm>
              <a:off x="1565" y="1278"/>
              <a:ext cx="53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21" name="Line 30"/>
            <p:cNvSpPr/>
            <p:nvPr/>
          </p:nvSpPr>
          <p:spPr>
            <a:xfrm flipV="1">
              <a:off x="1744" y="1194"/>
              <a:ext cx="133" cy="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22" name="Line 31"/>
            <p:cNvSpPr/>
            <p:nvPr/>
          </p:nvSpPr>
          <p:spPr>
            <a:xfrm>
              <a:off x="1744" y="1278"/>
              <a:ext cx="133" cy="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23" name="Line 32"/>
            <p:cNvSpPr/>
            <p:nvPr/>
          </p:nvSpPr>
          <p:spPr>
            <a:xfrm flipV="1">
              <a:off x="2100" y="1026"/>
              <a:ext cx="0" cy="25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24" name="Line 33"/>
            <p:cNvSpPr/>
            <p:nvPr/>
          </p:nvSpPr>
          <p:spPr>
            <a:xfrm flipV="1">
              <a:off x="1565" y="774"/>
              <a:ext cx="0" cy="50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25" name="Rectangle 34"/>
            <p:cNvSpPr/>
            <p:nvPr/>
          </p:nvSpPr>
          <p:spPr>
            <a:xfrm>
              <a:off x="1521" y="522"/>
              <a:ext cx="89" cy="25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226" name="Line 35"/>
            <p:cNvSpPr/>
            <p:nvPr/>
          </p:nvSpPr>
          <p:spPr>
            <a:xfrm flipV="1">
              <a:off x="1565" y="354"/>
              <a:ext cx="0" cy="1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27" name="Line 36"/>
            <p:cNvSpPr/>
            <p:nvPr/>
          </p:nvSpPr>
          <p:spPr>
            <a:xfrm>
              <a:off x="1254" y="648"/>
              <a:ext cx="17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28" name="Line 37"/>
            <p:cNvSpPr/>
            <p:nvPr/>
          </p:nvSpPr>
          <p:spPr>
            <a:xfrm>
              <a:off x="1254" y="732"/>
              <a:ext cx="17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29" name="Line 38"/>
            <p:cNvSpPr/>
            <p:nvPr/>
          </p:nvSpPr>
          <p:spPr>
            <a:xfrm flipV="1">
              <a:off x="1343" y="354"/>
              <a:ext cx="0" cy="29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30" name="Line 39"/>
            <p:cNvSpPr/>
            <p:nvPr/>
          </p:nvSpPr>
          <p:spPr>
            <a:xfrm>
              <a:off x="1343" y="732"/>
              <a:ext cx="0" cy="29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31" name="Rectangle 40"/>
            <p:cNvSpPr/>
            <p:nvPr/>
          </p:nvSpPr>
          <p:spPr>
            <a:xfrm>
              <a:off x="942" y="312"/>
              <a:ext cx="312" cy="8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232" name="Line 41"/>
            <p:cNvSpPr/>
            <p:nvPr/>
          </p:nvSpPr>
          <p:spPr>
            <a:xfrm>
              <a:off x="630" y="354"/>
              <a:ext cx="31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</p:spPr>
        </p:sp>
        <p:sp>
          <p:nvSpPr>
            <p:cNvPr id="8233" name="Line 42"/>
            <p:cNvSpPr/>
            <p:nvPr/>
          </p:nvSpPr>
          <p:spPr>
            <a:xfrm>
              <a:off x="2857" y="648"/>
              <a:ext cx="0" cy="1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34" name="Line 43"/>
            <p:cNvSpPr/>
            <p:nvPr/>
          </p:nvSpPr>
          <p:spPr>
            <a:xfrm flipV="1">
              <a:off x="2857" y="606"/>
              <a:ext cx="133" cy="12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35" name="Line 44"/>
            <p:cNvSpPr/>
            <p:nvPr/>
          </p:nvSpPr>
          <p:spPr>
            <a:xfrm>
              <a:off x="2857" y="732"/>
              <a:ext cx="178" cy="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8236" name="Line 45"/>
            <p:cNvSpPr/>
            <p:nvPr/>
          </p:nvSpPr>
          <p:spPr>
            <a:xfrm flipV="1">
              <a:off x="2990" y="354"/>
              <a:ext cx="0" cy="25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37" name="Line 46"/>
            <p:cNvSpPr/>
            <p:nvPr/>
          </p:nvSpPr>
          <p:spPr>
            <a:xfrm>
              <a:off x="3035" y="816"/>
              <a:ext cx="0" cy="21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38" name="Line 47"/>
            <p:cNvSpPr/>
            <p:nvPr/>
          </p:nvSpPr>
          <p:spPr>
            <a:xfrm>
              <a:off x="2990" y="354"/>
              <a:ext cx="22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39" name="Line 48"/>
            <p:cNvSpPr/>
            <p:nvPr/>
          </p:nvSpPr>
          <p:spPr>
            <a:xfrm>
              <a:off x="3035" y="1026"/>
              <a:ext cx="17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40" name="Rectangle 49"/>
            <p:cNvSpPr/>
            <p:nvPr/>
          </p:nvSpPr>
          <p:spPr>
            <a:xfrm>
              <a:off x="3216" y="312"/>
              <a:ext cx="312" cy="84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滤</a:t>
              </a: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波</a:t>
              </a:r>
            </a:p>
          </p:txBody>
        </p:sp>
        <p:cxnSp>
          <p:nvCxnSpPr>
            <p:cNvPr id="8241" name="AutoShape 50"/>
            <p:cNvCxnSpPr/>
            <p:nvPr/>
          </p:nvCxnSpPr>
          <p:spPr>
            <a:xfrm rot="5400000">
              <a:off x="1608" y="1476"/>
              <a:ext cx="210" cy="89"/>
            </a:xfrm>
            <a:prstGeom prst="bentConnector3">
              <a:avLst>
                <a:gd name="adj1" fmla="val 50000"/>
              </a:avLst>
            </a:prstGeom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cxnSp>
        <p:cxnSp>
          <p:nvCxnSpPr>
            <p:cNvPr id="8242" name="AutoShape 51"/>
            <p:cNvCxnSpPr/>
            <p:nvPr/>
          </p:nvCxnSpPr>
          <p:spPr>
            <a:xfrm rot="5400000">
              <a:off x="1742" y="1476"/>
              <a:ext cx="210" cy="89"/>
            </a:xfrm>
            <a:prstGeom prst="bentConnector3">
              <a:avLst>
                <a:gd name="adj1" fmla="val 50000"/>
              </a:avLst>
            </a:prstGeom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cxnSp>
        <p:sp>
          <p:nvSpPr>
            <p:cNvPr id="8243" name="未知"/>
            <p:cNvSpPr/>
            <p:nvPr/>
          </p:nvSpPr>
          <p:spPr>
            <a:xfrm>
              <a:off x="2679" y="676"/>
              <a:ext cx="104" cy="9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2" y="10"/>
                </a:cxn>
                <a:cxn ang="0">
                  <a:pos x="72" y="66"/>
                </a:cxn>
              </a:cxnLst>
              <a:rect l="0" t="0" r="0" b="0"/>
              <a:pathLst>
                <a:path w="112" h="112">
                  <a:moveTo>
                    <a:pt x="0" y="16"/>
                  </a:moveTo>
                  <a:cubicBezTo>
                    <a:pt x="40" y="8"/>
                    <a:pt x="80" y="0"/>
                    <a:pt x="96" y="16"/>
                  </a:cubicBezTo>
                  <a:cubicBezTo>
                    <a:pt x="112" y="32"/>
                    <a:pt x="88" y="96"/>
                    <a:pt x="96" y="11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4" name="Line 53"/>
            <p:cNvSpPr/>
            <p:nvPr/>
          </p:nvSpPr>
          <p:spPr>
            <a:xfrm>
              <a:off x="2812" y="774"/>
              <a:ext cx="4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8245" name="Line 54"/>
            <p:cNvSpPr/>
            <p:nvPr/>
          </p:nvSpPr>
          <p:spPr>
            <a:xfrm flipH="1">
              <a:off x="864" y="1026"/>
              <a:ext cx="390" cy="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46" name="Line 55"/>
            <p:cNvSpPr/>
            <p:nvPr/>
          </p:nvSpPr>
          <p:spPr>
            <a:xfrm flipH="1">
              <a:off x="96" y="354"/>
              <a:ext cx="31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</p:spPr>
        </p:sp>
        <p:sp>
          <p:nvSpPr>
            <p:cNvPr id="8247" name="Line 56"/>
            <p:cNvSpPr/>
            <p:nvPr/>
          </p:nvSpPr>
          <p:spPr>
            <a:xfrm>
              <a:off x="408" y="312"/>
              <a:ext cx="22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48" name="AutoShape 57"/>
            <p:cNvSpPr/>
            <p:nvPr/>
          </p:nvSpPr>
          <p:spPr>
            <a:xfrm>
              <a:off x="2243" y="2226"/>
              <a:ext cx="960" cy="273"/>
            </a:xfrm>
            <a:prstGeom prst="flowChartTerminator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8249" name="Group 58"/>
            <p:cNvGrpSpPr/>
            <p:nvPr/>
          </p:nvGrpSpPr>
          <p:grpSpPr>
            <a:xfrm>
              <a:off x="2380" y="2031"/>
              <a:ext cx="137" cy="624"/>
              <a:chOff x="0" y="0"/>
              <a:chExt cx="192" cy="816"/>
            </a:xfrm>
          </p:grpSpPr>
          <p:sp>
            <p:nvSpPr>
              <p:cNvPr id="8250" name="Line 59"/>
              <p:cNvSpPr/>
              <p:nvPr/>
            </p:nvSpPr>
            <p:spPr>
              <a:xfrm>
                <a:off x="0" y="336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51" name="Line 60"/>
              <p:cNvSpPr/>
              <p:nvPr/>
            </p:nvSpPr>
            <p:spPr>
              <a:xfrm>
                <a:off x="0" y="48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52" name="Line 61"/>
              <p:cNvSpPr/>
              <p:nvPr/>
            </p:nvSpPr>
            <p:spPr>
              <a:xfrm>
                <a:off x="96" y="0"/>
                <a:ext cx="0" cy="81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53" name="Line 62"/>
              <p:cNvSpPr/>
              <p:nvPr/>
            </p:nvSpPr>
            <p:spPr>
              <a:xfrm>
                <a:off x="0" y="336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54" name="Line 63"/>
              <p:cNvSpPr/>
              <p:nvPr/>
            </p:nvSpPr>
            <p:spPr>
              <a:xfrm flipV="1">
                <a:off x="96" y="336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8255" name="Group 64"/>
            <p:cNvGrpSpPr/>
            <p:nvPr/>
          </p:nvGrpSpPr>
          <p:grpSpPr>
            <a:xfrm flipV="1">
              <a:off x="2609" y="2031"/>
              <a:ext cx="137" cy="624"/>
              <a:chOff x="0" y="0"/>
              <a:chExt cx="192" cy="816"/>
            </a:xfrm>
          </p:grpSpPr>
          <p:sp>
            <p:nvSpPr>
              <p:cNvPr id="8256" name="Line 65"/>
              <p:cNvSpPr/>
              <p:nvPr/>
            </p:nvSpPr>
            <p:spPr>
              <a:xfrm>
                <a:off x="0" y="336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57" name="Line 66"/>
              <p:cNvSpPr/>
              <p:nvPr/>
            </p:nvSpPr>
            <p:spPr>
              <a:xfrm>
                <a:off x="0" y="48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58" name="Line 67"/>
              <p:cNvSpPr/>
              <p:nvPr/>
            </p:nvSpPr>
            <p:spPr>
              <a:xfrm>
                <a:off x="96" y="0"/>
                <a:ext cx="0" cy="81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59" name="Line 68"/>
              <p:cNvSpPr/>
              <p:nvPr/>
            </p:nvSpPr>
            <p:spPr>
              <a:xfrm>
                <a:off x="0" y="336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60" name="Line 69"/>
              <p:cNvSpPr/>
              <p:nvPr/>
            </p:nvSpPr>
            <p:spPr>
              <a:xfrm flipV="1">
                <a:off x="96" y="336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261" name="Line 70"/>
            <p:cNvSpPr/>
            <p:nvPr/>
          </p:nvSpPr>
          <p:spPr>
            <a:xfrm>
              <a:off x="1284" y="2031"/>
              <a:ext cx="141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62" name="Line 71"/>
            <p:cNvSpPr/>
            <p:nvPr/>
          </p:nvSpPr>
          <p:spPr>
            <a:xfrm>
              <a:off x="2061" y="2655"/>
              <a:ext cx="63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63" name="AutoShape 72"/>
            <p:cNvSpPr/>
            <p:nvPr/>
          </p:nvSpPr>
          <p:spPr>
            <a:xfrm>
              <a:off x="1695" y="2499"/>
              <a:ext cx="320" cy="507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264" name="Line 73"/>
            <p:cNvSpPr/>
            <p:nvPr/>
          </p:nvSpPr>
          <p:spPr>
            <a:xfrm>
              <a:off x="1786" y="2577"/>
              <a:ext cx="0" cy="15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65" name="Line 74"/>
            <p:cNvSpPr/>
            <p:nvPr/>
          </p:nvSpPr>
          <p:spPr>
            <a:xfrm>
              <a:off x="1923" y="2577"/>
              <a:ext cx="0" cy="15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66" name="Line 75"/>
            <p:cNvSpPr/>
            <p:nvPr/>
          </p:nvSpPr>
          <p:spPr>
            <a:xfrm flipV="1">
              <a:off x="1296" y="2655"/>
              <a:ext cx="810" cy="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67" name="Line 76"/>
            <p:cNvSpPr/>
            <p:nvPr/>
          </p:nvSpPr>
          <p:spPr>
            <a:xfrm>
              <a:off x="1786" y="2577"/>
              <a:ext cx="137" cy="7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68" name="Line 77"/>
            <p:cNvSpPr/>
            <p:nvPr/>
          </p:nvSpPr>
          <p:spPr>
            <a:xfrm flipV="1">
              <a:off x="1786" y="2655"/>
              <a:ext cx="137" cy="7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69" name="Line 78"/>
            <p:cNvSpPr/>
            <p:nvPr/>
          </p:nvSpPr>
          <p:spPr>
            <a:xfrm>
              <a:off x="1786" y="2811"/>
              <a:ext cx="0" cy="15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70" name="Line 79"/>
            <p:cNvSpPr/>
            <p:nvPr/>
          </p:nvSpPr>
          <p:spPr>
            <a:xfrm>
              <a:off x="1923" y="2811"/>
              <a:ext cx="0" cy="15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71" name="Line 80"/>
            <p:cNvSpPr/>
            <p:nvPr/>
          </p:nvSpPr>
          <p:spPr>
            <a:xfrm>
              <a:off x="1604" y="2889"/>
              <a:ext cx="54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72" name="Line 81"/>
            <p:cNvSpPr/>
            <p:nvPr/>
          </p:nvSpPr>
          <p:spPr>
            <a:xfrm flipV="1">
              <a:off x="1786" y="2811"/>
              <a:ext cx="137" cy="7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73" name="Line 82"/>
            <p:cNvSpPr/>
            <p:nvPr/>
          </p:nvSpPr>
          <p:spPr>
            <a:xfrm>
              <a:off x="1786" y="2889"/>
              <a:ext cx="137" cy="7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74" name="Line 83"/>
            <p:cNvSpPr/>
            <p:nvPr/>
          </p:nvSpPr>
          <p:spPr>
            <a:xfrm flipV="1">
              <a:off x="2152" y="2655"/>
              <a:ext cx="0" cy="23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75" name="Line 84"/>
            <p:cNvSpPr/>
            <p:nvPr/>
          </p:nvSpPr>
          <p:spPr>
            <a:xfrm flipV="1">
              <a:off x="1604" y="2421"/>
              <a:ext cx="0" cy="4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76" name="Rectangle 85"/>
            <p:cNvSpPr/>
            <p:nvPr/>
          </p:nvSpPr>
          <p:spPr>
            <a:xfrm>
              <a:off x="1558" y="2187"/>
              <a:ext cx="91" cy="23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277" name="Line 86"/>
            <p:cNvSpPr/>
            <p:nvPr/>
          </p:nvSpPr>
          <p:spPr>
            <a:xfrm flipV="1">
              <a:off x="1604" y="2031"/>
              <a:ext cx="0" cy="15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78" name="Line 87"/>
            <p:cNvSpPr/>
            <p:nvPr/>
          </p:nvSpPr>
          <p:spPr>
            <a:xfrm>
              <a:off x="1284" y="2304"/>
              <a:ext cx="18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79" name="Line 88"/>
            <p:cNvSpPr/>
            <p:nvPr/>
          </p:nvSpPr>
          <p:spPr>
            <a:xfrm>
              <a:off x="1284" y="2382"/>
              <a:ext cx="18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80" name="Line 89"/>
            <p:cNvSpPr/>
            <p:nvPr/>
          </p:nvSpPr>
          <p:spPr>
            <a:xfrm flipV="1">
              <a:off x="1375" y="2031"/>
              <a:ext cx="0" cy="27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81" name="Line 90"/>
            <p:cNvSpPr/>
            <p:nvPr/>
          </p:nvSpPr>
          <p:spPr>
            <a:xfrm>
              <a:off x="1375" y="2382"/>
              <a:ext cx="0" cy="27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82" name="Rectangle 91"/>
            <p:cNvSpPr/>
            <p:nvPr/>
          </p:nvSpPr>
          <p:spPr>
            <a:xfrm>
              <a:off x="964" y="1992"/>
              <a:ext cx="320" cy="7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283" name="Line 92"/>
            <p:cNvSpPr/>
            <p:nvPr/>
          </p:nvSpPr>
          <p:spPr>
            <a:xfrm>
              <a:off x="644" y="2031"/>
              <a:ext cx="32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</p:spPr>
        </p:sp>
        <p:sp>
          <p:nvSpPr>
            <p:cNvPr id="8284" name="Line 93"/>
            <p:cNvSpPr/>
            <p:nvPr/>
          </p:nvSpPr>
          <p:spPr>
            <a:xfrm>
              <a:off x="2929" y="2304"/>
              <a:ext cx="0" cy="15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85" name="Line 94"/>
            <p:cNvSpPr/>
            <p:nvPr/>
          </p:nvSpPr>
          <p:spPr>
            <a:xfrm flipV="1">
              <a:off x="2929" y="2265"/>
              <a:ext cx="137" cy="117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86" name="Line 95"/>
            <p:cNvSpPr/>
            <p:nvPr/>
          </p:nvSpPr>
          <p:spPr>
            <a:xfrm>
              <a:off x="2929" y="2382"/>
              <a:ext cx="182" cy="7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8287" name="Line 96"/>
            <p:cNvSpPr/>
            <p:nvPr/>
          </p:nvSpPr>
          <p:spPr>
            <a:xfrm flipV="1">
              <a:off x="3066" y="2031"/>
              <a:ext cx="0" cy="23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88" name="Line 97"/>
            <p:cNvSpPr/>
            <p:nvPr/>
          </p:nvSpPr>
          <p:spPr>
            <a:xfrm>
              <a:off x="3111" y="2460"/>
              <a:ext cx="0" cy="19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89" name="Line 98"/>
            <p:cNvSpPr/>
            <p:nvPr/>
          </p:nvSpPr>
          <p:spPr>
            <a:xfrm>
              <a:off x="3066" y="2031"/>
              <a:ext cx="22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0" name="Line 99"/>
            <p:cNvSpPr/>
            <p:nvPr/>
          </p:nvSpPr>
          <p:spPr>
            <a:xfrm>
              <a:off x="3111" y="2655"/>
              <a:ext cx="18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1" name="Rectangle 100"/>
            <p:cNvSpPr/>
            <p:nvPr/>
          </p:nvSpPr>
          <p:spPr>
            <a:xfrm>
              <a:off x="3294" y="1992"/>
              <a:ext cx="320" cy="78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滤</a:t>
              </a: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波</a:t>
              </a:r>
            </a:p>
          </p:txBody>
        </p:sp>
        <p:cxnSp>
          <p:nvCxnSpPr>
            <p:cNvPr id="8292" name="AutoShape 101"/>
            <p:cNvCxnSpPr/>
            <p:nvPr/>
          </p:nvCxnSpPr>
          <p:spPr>
            <a:xfrm rot="5400000">
              <a:off x="1659" y="3067"/>
              <a:ext cx="195" cy="91"/>
            </a:xfrm>
            <a:prstGeom prst="bentConnector3">
              <a:avLst>
                <a:gd name="adj1" fmla="val 50000"/>
              </a:avLst>
            </a:prstGeom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cxnSp>
        <p:cxnSp>
          <p:nvCxnSpPr>
            <p:cNvPr id="8293" name="AutoShape 102"/>
            <p:cNvCxnSpPr/>
            <p:nvPr/>
          </p:nvCxnSpPr>
          <p:spPr>
            <a:xfrm rot="5400000">
              <a:off x="1796" y="3067"/>
              <a:ext cx="195" cy="91"/>
            </a:xfrm>
            <a:prstGeom prst="bentConnector3">
              <a:avLst>
                <a:gd name="adj1" fmla="val 50000"/>
              </a:avLst>
            </a:prstGeom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cxnSp>
        <p:sp>
          <p:nvSpPr>
            <p:cNvPr id="8294" name="未知"/>
            <p:cNvSpPr/>
            <p:nvPr/>
          </p:nvSpPr>
          <p:spPr>
            <a:xfrm>
              <a:off x="2746" y="2330"/>
              <a:ext cx="106" cy="91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77" y="7"/>
                </a:cxn>
                <a:cxn ang="0">
                  <a:pos x="77" y="49"/>
                </a:cxn>
              </a:cxnLst>
              <a:rect l="0" t="0" r="0" b="0"/>
              <a:pathLst>
                <a:path w="112" h="112">
                  <a:moveTo>
                    <a:pt x="0" y="16"/>
                  </a:moveTo>
                  <a:cubicBezTo>
                    <a:pt x="40" y="8"/>
                    <a:pt x="80" y="0"/>
                    <a:pt x="96" y="16"/>
                  </a:cubicBezTo>
                  <a:cubicBezTo>
                    <a:pt x="112" y="32"/>
                    <a:pt x="88" y="96"/>
                    <a:pt x="96" y="11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5" name="Line 104"/>
            <p:cNvSpPr/>
            <p:nvPr/>
          </p:nvSpPr>
          <p:spPr>
            <a:xfrm>
              <a:off x="2883" y="2421"/>
              <a:ext cx="4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8296" name="Line 105"/>
            <p:cNvSpPr/>
            <p:nvPr/>
          </p:nvSpPr>
          <p:spPr>
            <a:xfrm flipH="1">
              <a:off x="96" y="2031"/>
              <a:ext cx="32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</p:spPr>
        </p:sp>
        <p:sp>
          <p:nvSpPr>
            <p:cNvPr id="8297" name="Line 106"/>
            <p:cNvSpPr/>
            <p:nvPr/>
          </p:nvSpPr>
          <p:spPr>
            <a:xfrm>
              <a:off x="416" y="1992"/>
              <a:ext cx="22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8" name="Line 107"/>
            <p:cNvSpPr/>
            <p:nvPr/>
          </p:nvSpPr>
          <p:spPr>
            <a:xfrm>
              <a:off x="96" y="360"/>
              <a:ext cx="0" cy="19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9" name="Line 108"/>
            <p:cNvSpPr/>
            <p:nvPr/>
          </p:nvSpPr>
          <p:spPr>
            <a:xfrm>
              <a:off x="0" y="2328"/>
              <a:ext cx="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0" name="Line 109"/>
            <p:cNvSpPr/>
            <p:nvPr/>
          </p:nvSpPr>
          <p:spPr>
            <a:xfrm>
              <a:off x="48" y="2376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1" name="Line 110"/>
            <p:cNvSpPr/>
            <p:nvPr/>
          </p:nvSpPr>
          <p:spPr>
            <a:xfrm>
              <a:off x="96" y="2376"/>
              <a:ext cx="0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2" name="Line 111"/>
            <p:cNvSpPr/>
            <p:nvPr/>
          </p:nvSpPr>
          <p:spPr>
            <a:xfrm>
              <a:off x="96" y="2664"/>
              <a:ext cx="14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3" name="Line 112"/>
            <p:cNvSpPr/>
            <p:nvPr/>
          </p:nvSpPr>
          <p:spPr>
            <a:xfrm>
              <a:off x="864" y="1032"/>
              <a:ext cx="0" cy="163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8304" name="Rectangle 113"/>
            <p:cNvSpPr/>
            <p:nvPr/>
          </p:nvSpPr>
          <p:spPr>
            <a:xfrm>
              <a:off x="3888" y="648"/>
              <a:ext cx="432" cy="19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输</a:t>
              </a: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入</a:t>
              </a: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选</a:t>
              </a: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择</a:t>
              </a: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8305" name="Line 114"/>
            <p:cNvSpPr/>
            <p:nvPr/>
          </p:nvSpPr>
          <p:spPr>
            <a:xfrm>
              <a:off x="3552" y="744"/>
              <a:ext cx="19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6" name="Line 115"/>
            <p:cNvSpPr/>
            <p:nvPr/>
          </p:nvSpPr>
          <p:spPr>
            <a:xfrm>
              <a:off x="3744" y="744"/>
              <a:ext cx="0" cy="52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7" name="Line 116"/>
            <p:cNvSpPr/>
            <p:nvPr/>
          </p:nvSpPr>
          <p:spPr>
            <a:xfrm>
              <a:off x="3744" y="1272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8308" name="Line 117"/>
            <p:cNvSpPr/>
            <p:nvPr/>
          </p:nvSpPr>
          <p:spPr>
            <a:xfrm>
              <a:off x="3744" y="2040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8309" name="Line 118"/>
            <p:cNvSpPr/>
            <p:nvPr/>
          </p:nvSpPr>
          <p:spPr>
            <a:xfrm>
              <a:off x="3744" y="2040"/>
              <a:ext cx="0" cy="3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10" name="Line 119"/>
            <p:cNvSpPr/>
            <p:nvPr/>
          </p:nvSpPr>
          <p:spPr>
            <a:xfrm>
              <a:off x="3600" y="2376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11" name="Oval 120"/>
            <p:cNvSpPr/>
            <p:nvPr/>
          </p:nvSpPr>
          <p:spPr>
            <a:xfrm>
              <a:off x="1728" y="1752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312" name="Oval 121"/>
            <p:cNvSpPr/>
            <p:nvPr/>
          </p:nvSpPr>
          <p:spPr>
            <a:xfrm>
              <a:off x="1728" y="1848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313" name="Oval 122"/>
            <p:cNvSpPr/>
            <p:nvPr/>
          </p:nvSpPr>
          <p:spPr>
            <a:xfrm>
              <a:off x="1728" y="1944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314" name="Object 123"/>
            <p:cNvGraphicFramePr>
              <a:graphicFrameLocks noChangeAspect="1"/>
            </p:cNvGraphicFramePr>
            <p:nvPr/>
          </p:nvGraphicFramePr>
          <p:xfrm>
            <a:off x="432" y="0"/>
            <a:ext cx="38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3" r:id="rId3" imgW="309880" imgH="193675" progId="">
                    <p:embed/>
                  </p:oleObj>
                </mc:Choice>
                <mc:Fallback>
                  <p:oleObj r:id="rId3" imgW="309880" imgH="193675" progId="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32" y="0"/>
                          <a:ext cx="384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15" name="Object 124"/>
            <p:cNvGraphicFramePr>
              <a:graphicFrameLocks noChangeAspect="1"/>
            </p:cNvGraphicFramePr>
            <p:nvPr/>
          </p:nvGraphicFramePr>
          <p:xfrm>
            <a:off x="1032" y="552"/>
            <a:ext cx="198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4" r:id="rId5" imgW="118745" imgH="158750" progId="">
                    <p:embed/>
                  </p:oleObj>
                </mc:Choice>
                <mc:Fallback>
                  <p:oleObj r:id="rId5" imgW="118745" imgH="158750" progId="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32" y="552"/>
                          <a:ext cx="198" cy="26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16" name="Object 125"/>
            <p:cNvGraphicFramePr>
              <a:graphicFrameLocks noChangeAspect="1"/>
            </p:cNvGraphicFramePr>
            <p:nvPr/>
          </p:nvGraphicFramePr>
          <p:xfrm>
            <a:off x="960" y="24"/>
            <a:ext cx="231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5" r:id="rId7" imgW="157480" imgH="196850" progId="">
                    <p:embed/>
                  </p:oleObj>
                </mc:Choice>
                <mc:Fallback>
                  <p:oleObj r:id="rId7" imgW="157480" imgH="196850" progId="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60" y="24"/>
                          <a:ext cx="231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17" name="Object 126"/>
            <p:cNvGraphicFramePr>
              <a:graphicFrameLocks noChangeAspect="1"/>
            </p:cNvGraphicFramePr>
            <p:nvPr/>
          </p:nvGraphicFramePr>
          <p:xfrm>
            <a:off x="1632" y="504"/>
            <a:ext cx="23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6" r:id="rId9" imgW="157480" imgH="196850" progId="">
                    <p:embed/>
                  </p:oleObj>
                </mc:Choice>
                <mc:Fallback>
                  <p:oleObj r:id="rId9" imgW="157480" imgH="196850" progId="">
                    <p:embed/>
                    <p:pic>
                      <p:nvPicPr>
                        <p:cNvPr id="0" name="图片 308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632" y="504"/>
                          <a:ext cx="230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18" name="Object 127"/>
            <p:cNvGraphicFramePr>
              <a:graphicFrameLocks noChangeAspect="1"/>
            </p:cNvGraphicFramePr>
            <p:nvPr/>
          </p:nvGraphicFramePr>
          <p:xfrm>
            <a:off x="2160" y="1128"/>
            <a:ext cx="144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7" r:id="rId11" imgW="118745" imgH="145415" progId="">
                    <p:embed/>
                  </p:oleObj>
                </mc:Choice>
                <mc:Fallback>
                  <p:oleObj r:id="rId11" imgW="118745" imgH="145415" progId="">
                    <p:embed/>
                    <p:pic>
                      <p:nvPicPr>
                        <p:cNvPr id="0" name="图片 3077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160" y="1128"/>
                          <a:ext cx="144" cy="1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19" name="Object 128"/>
            <p:cNvGraphicFramePr>
              <a:graphicFrameLocks noChangeAspect="1"/>
            </p:cNvGraphicFramePr>
            <p:nvPr/>
          </p:nvGraphicFramePr>
          <p:xfrm>
            <a:off x="2736" y="264"/>
            <a:ext cx="170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8" r:id="rId13" imgW="118745" imgH="145415" progId="">
                    <p:embed/>
                  </p:oleObj>
                </mc:Choice>
                <mc:Fallback>
                  <p:oleObj r:id="rId13" imgW="118745" imgH="145415" progId="">
                    <p:embed/>
                    <p:pic>
                      <p:nvPicPr>
                        <p:cNvPr id="0" name="图片 3080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736" y="264"/>
                          <a:ext cx="170" cy="2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20" name="Oval 129"/>
            <p:cNvSpPr/>
            <p:nvPr/>
          </p:nvSpPr>
          <p:spPr>
            <a:xfrm>
              <a:off x="3744" y="1464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321" name="Oval 130"/>
            <p:cNvSpPr/>
            <p:nvPr/>
          </p:nvSpPr>
          <p:spPr>
            <a:xfrm>
              <a:off x="3744" y="1656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322" name="Oval 131"/>
            <p:cNvSpPr/>
            <p:nvPr/>
          </p:nvSpPr>
          <p:spPr>
            <a:xfrm>
              <a:off x="3744" y="1848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323" name="Object 132"/>
            <p:cNvGraphicFramePr>
              <a:graphicFrameLocks noChangeAspect="1"/>
            </p:cNvGraphicFramePr>
            <p:nvPr/>
          </p:nvGraphicFramePr>
          <p:xfrm>
            <a:off x="701" y="2740"/>
            <a:ext cx="366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9" r:id="rId15" imgW="247650" imgH="156210" progId="">
                    <p:embed/>
                  </p:oleObj>
                </mc:Choice>
                <mc:Fallback>
                  <p:oleObj r:id="rId15" imgW="247650" imgH="156210" progId="">
                    <p:embed/>
                    <p:pic>
                      <p:nvPicPr>
                        <p:cNvPr id="0" name="图片 3081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701" y="2740"/>
                          <a:ext cx="366" cy="23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24" name="Line 133"/>
            <p:cNvSpPr/>
            <p:nvPr/>
          </p:nvSpPr>
          <p:spPr>
            <a:xfrm>
              <a:off x="907" y="136"/>
              <a:ext cx="0" cy="27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8325" name="Object 134"/>
            <p:cNvGraphicFramePr>
              <a:graphicFrameLocks noChangeAspect="1"/>
            </p:cNvGraphicFramePr>
            <p:nvPr/>
          </p:nvGraphicFramePr>
          <p:xfrm>
            <a:off x="670" y="160"/>
            <a:ext cx="22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0" r:id="rId17" imgW="183515" imgH="157480" progId="">
                    <p:embed/>
                  </p:oleObj>
                </mc:Choice>
                <mc:Fallback>
                  <p:oleObj r:id="rId17" imgW="183515" imgH="157480" progId="">
                    <p:embed/>
                    <p:pic>
                      <p:nvPicPr>
                        <p:cNvPr id="0" name="图片 3083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670" y="160"/>
                          <a:ext cx="224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26" name="Object 135"/>
            <p:cNvGraphicFramePr>
              <a:graphicFrameLocks noChangeAspect="1"/>
            </p:cNvGraphicFramePr>
            <p:nvPr/>
          </p:nvGraphicFramePr>
          <p:xfrm>
            <a:off x="635" y="1823"/>
            <a:ext cx="224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1" r:id="rId19" imgW="183515" imgH="144145" progId="">
                    <p:embed/>
                  </p:oleObj>
                </mc:Choice>
                <mc:Fallback>
                  <p:oleObj r:id="rId19" imgW="183515" imgH="144145" progId="">
                    <p:embed/>
                    <p:pic>
                      <p:nvPicPr>
                        <p:cNvPr id="0" name="图片 3079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635" y="1823"/>
                          <a:ext cx="224" cy="1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327" name="Rectangle 136"/>
          <p:cNvSpPr/>
          <p:nvPr/>
        </p:nvSpPr>
        <p:spPr>
          <a:xfrm>
            <a:off x="970598" y="1225233"/>
            <a:ext cx="7704137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将输入的通断信号转换为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PLC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内部的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信号。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22320" y="9588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7.1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可编程控制器概述</a:t>
            </a:r>
            <a:endParaRPr lang="zh-CN" altLang="en-US"/>
          </a:p>
        </p:txBody>
      </p:sp>
      <p:sp>
        <p:nvSpPr>
          <p:cNvPr id="2" name="Rectangle 136"/>
          <p:cNvSpPr/>
          <p:nvPr/>
        </p:nvSpPr>
        <p:spPr>
          <a:xfrm>
            <a:off x="8493125" y="2312670"/>
            <a:ext cx="336550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光电耦合器输入发光二极管为什么用两个反向并接方式。</a:t>
            </a:r>
          </a:p>
        </p:txBody>
      </p:sp>
      <p:sp>
        <p:nvSpPr>
          <p:cNvPr id="3" name="Rectangle 136"/>
          <p:cNvSpPr/>
          <p:nvPr/>
        </p:nvSpPr>
        <p:spPr>
          <a:xfrm>
            <a:off x="8577580" y="3255645"/>
            <a:ext cx="3365500" cy="8604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电源正反接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PLC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均能正常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工作</a:t>
            </a: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</a:p>
        </p:txBody>
      </p:sp>
      <p:pic>
        <p:nvPicPr>
          <p:cNvPr id="6451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075" y="1610360"/>
            <a:ext cx="5382895" cy="30981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15" name="Rectangle 4"/>
          <p:cNvSpPr/>
          <p:nvPr/>
        </p:nvSpPr>
        <p:spPr>
          <a:xfrm>
            <a:off x="838200" y="922020"/>
            <a:ext cx="577977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、根据设计要求，确定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输入、输出器件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2" name="Group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782435" y="1669415"/>
          <a:ext cx="4699000" cy="2966756"/>
        </p:xfrm>
        <a:graphic>
          <a:graphicData uri="http://schemas.openxmlformats.org/drawingml/2006/table">
            <a:tbl>
              <a:tblPr/>
              <a:tblGrid>
                <a:gridCol w="112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1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9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输入器件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输出器件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启动按钮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PB1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软元件</a:t>
                      </a: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X1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正常指示灯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L1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软元件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Y1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停止按钮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PB2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软元件</a:t>
                      </a: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报警指示灯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L2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软元件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Y2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上水按钮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PB3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软元件</a:t>
                      </a: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X0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上水电磁阀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L3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软元件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Y0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909320" y="5036820"/>
            <a:ext cx="105029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、根据输入输出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I/O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点数量，程序容量情况，具有的特殊功能要求等，</a:t>
            </a:r>
          </a:p>
          <a:p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选择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及其扩展模块</a:t>
            </a:r>
          </a:p>
          <a:p>
            <a:r>
              <a:rPr lang="zh-CN" altLang="en-US" sz="2400"/>
              <a:t>带</a:t>
            </a:r>
            <a:r>
              <a:rPr lang="en-US" altLang="zh-CN" sz="2400"/>
              <a:t>PID</a:t>
            </a:r>
            <a:r>
              <a:rPr lang="zh-CN" altLang="en-US" sz="2400"/>
              <a:t>运算功能的</a:t>
            </a:r>
            <a:r>
              <a:rPr lang="en-US" altLang="zh-CN" sz="2400"/>
              <a:t>PLC</a:t>
            </a:r>
            <a:r>
              <a:rPr lang="zh-CN" altLang="en-US" sz="2400"/>
              <a:t>主机</a:t>
            </a:r>
            <a:r>
              <a:rPr lang="en-US" altLang="zh-CN" sz="2400"/>
              <a:t>+A/D</a:t>
            </a:r>
            <a:r>
              <a:rPr lang="zh-CN" altLang="en-US" sz="2400"/>
              <a:t>模块</a:t>
            </a:r>
          </a:p>
        </p:txBody>
      </p:sp>
    </p:spTree>
  </p:cSld>
  <p:clrMapOvr>
    <a:masterClrMapping/>
  </p:clrMapOvr>
  <p:transition spd="slow" advClick="0">
    <p:wedg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76300" y="1384935"/>
            <a:ext cx="1043940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顺序控制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：带输入输出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I/O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点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。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过程控制：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A/D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D/A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模块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+PLC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主机（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PID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控制模块）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高速计数：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高速计数模块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+PLC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伺服电机定位：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定位模块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+PLC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炉温控制：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温度模块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+PLC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PID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控制模块）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13130" y="767080"/>
            <a:ext cx="26816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及扩展模块</a:t>
            </a:r>
          </a:p>
        </p:txBody>
      </p:sp>
      <p:sp>
        <p:nvSpPr>
          <p:cNvPr id="65539" name="Rectangle 4"/>
          <p:cNvSpPr/>
          <p:nvPr/>
        </p:nvSpPr>
        <p:spPr>
          <a:xfrm>
            <a:off x="864235" y="3719830"/>
            <a:ext cx="984059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4</a:t>
            </a:r>
            <a:r>
              <a:rPr lang="zh-CN" altLang="en-US" b="1" dirty="0">
                <a:latin typeface="Times New Roman" panose="02020603050405020304" pitchFamily="18" charset="0"/>
              </a:rPr>
              <a:t>、选取人机接口设备。（触摸屏、文本显示器、PC机等）</a:t>
            </a:r>
          </a:p>
        </p:txBody>
      </p:sp>
      <p:pic>
        <p:nvPicPr>
          <p:cNvPr id="65540" name="Picture 4" descr="u=1527226453,954360914&amp;fm=52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713" y="4938713"/>
            <a:ext cx="1655762" cy="1235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41" name="Picture 5" descr="u=2505228493,1115876258&amp;fm=15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440" y="4855528"/>
            <a:ext cx="1238250" cy="1238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42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200" y="4331335"/>
            <a:ext cx="3359150" cy="25228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4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5090" y="4939030"/>
            <a:ext cx="2663825" cy="9794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532890" y="4478655"/>
            <a:ext cx="11010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触摸屏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103745" y="4478655"/>
            <a:ext cx="17132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文本显示器</a:t>
            </a:r>
          </a:p>
        </p:txBody>
      </p:sp>
    </p:spTree>
  </p:cSld>
  <p:clrMapOvr>
    <a:masterClrMapping/>
  </p:clrMapOvr>
  <p:transition spd="slow" advClick="0">
    <p:wedg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22655" y="893445"/>
            <a:ext cx="62337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sym typeface="+mn-ea"/>
              </a:rPr>
              <a:t>5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、进行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I/O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分配，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设计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外部接线图</a:t>
            </a:r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913880" y="3618865"/>
            <a:ext cx="2664460" cy="1798320"/>
            <a:chOff x="12850" y="5668"/>
            <a:chExt cx="4196" cy="2832"/>
          </a:xfrm>
        </p:grpSpPr>
        <p:grpSp>
          <p:nvGrpSpPr>
            <p:cNvPr id="66566" name="Group 7"/>
            <p:cNvGrpSpPr/>
            <p:nvPr/>
          </p:nvGrpSpPr>
          <p:grpSpPr>
            <a:xfrm>
              <a:off x="12850" y="5668"/>
              <a:ext cx="4196" cy="2833"/>
              <a:chOff x="0" y="0"/>
              <a:chExt cx="4195" cy="2835"/>
            </a:xfrm>
          </p:grpSpPr>
          <p:sp>
            <p:nvSpPr>
              <p:cNvPr id="66567" name="Rectangle 110"/>
              <p:cNvSpPr/>
              <p:nvPr/>
            </p:nvSpPr>
            <p:spPr>
              <a:xfrm>
                <a:off x="0" y="0"/>
                <a:ext cx="4195" cy="2835"/>
              </a:xfrm>
              <a:prstGeom prst="rect">
                <a:avLst/>
              </a:prstGeom>
              <a:solidFill>
                <a:schemeClr val="folHlink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68" name="Oval 112"/>
              <p:cNvSpPr/>
              <p:nvPr/>
            </p:nvSpPr>
            <p:spPr>
              <a:xfrm>
                <a:off x="828" y="1815"/>
                <a:ext cx="485" cy="505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70" name="Oval 114"/>
              <p:cNvSpPr/>
              <p:nvPr/>
            </p:nvSpPr>
            <p:spPr>
              <a:xfrm>
                <a:off x="3289" y="1815"/>
                <a:ext cx="485" cy="505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71" name="Oval 115"/>
              <p:cNvSpPr/>
              <p:nvPr/>
            </p:nvSpPr>
            <p:spPr>
              <a:xfrm>
                <a:off x="1060" y="608"/>
                <a:ext cx="265" cy="301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90170" tIns="46990" rIns="90170" bIns="46990" anchor="ctr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72" name="Oval 117"/>
              <p:cNvSpPr/>
              <p:nvPr/>
            </p:nvSpPr>
            <p:spPr>
              <a:xfrm>
                <a:off x="2899" y="608"/>
                <a:ext cx="265" cy="301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90170" tIns="46990" rIns="90170" bIns="46990" anchor="ctr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73" name="Text Box 121"/>
              <p:cNvSpPr txBox="1"/>
              <p:nvPr/>
            </p:nvSpPr>
            <p:spPr>
              <a:xfrm>
                <a:off x="3062" y="1361"/>
                <a:ext cx="930" cy="47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400" b="1" dirty="0">
                    <a:latin typeface="Times New Roman" panose="02020603050405020304" pitchFamily="18" charset="0"/>
                  </a:rPr>
                  <a:t>停止</a:t>
                </a:r>
              </a:p>
            </p:txBody>
          </p:sp>
          <p:sp>
            <p:nvSpPr>
              <p:cNvPr id="66574" name="Text Box 122"/>
              <p:cNvSpPr txBox="1"/>
              <p:nvPr/>
            </p:nvSpPr>
            <p:spPr>
              <a:xfrm>
                <a:off x="681" y="227"/>
                <a:ext cx="1007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400" b="1" dirty="0">
                    <a:latin typeface="Times New Roman" panose="02020603050405020304" pitchFamily="18" charset="0"/>
                  </a:rPr>
                  <a:t>正常</a:t>
                </a: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75" name="Text Box 124"/>
              <p:cNvSpPr txBox="1"/>
              <p:nvPr/>
            </p:nvSpPr>
            <p:spPr>
              <a:xfrm>
                <a:off x="2718" y="227"/>
                <a:ext cx="903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400" b="1" dirty="0">
                    <a:latin typeface="Times New Roman" panose="02020603050405020304" pitchFamily="18" charset="0"/>
                  </a:rPr>
                  <a:t>报警</a:t>
                </a: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76" name="Text Box 122"/>
              <p:cNvSpPr txBox="1"/>
              <p:nvPr/>
            </p:nvSpPr>
            <p:spPr>
              <a:xfrm>
                <a:off x="567" y="1361"/>
                <a:ext cx="1007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400" b="1" dirty="0">
                    <a:latin typeface="Times New Roman" panose="02020603050405020304" pitchFamily="18" charset="0"/>
                  </a:rPr>
                  <a:t>启动</a:t>
                </a: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77" name="Text Box 124"/>
              <p:cNvSpPr txBox="1"/>
              <p:nvPr/>
            </p:nvSpPr>
            <p:spPr>
              <a:xfrm>
                <a:off x="1815" y="1361"/>
                <a:ext cx="903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400" b="1" dirty="0">
                    <a:latin typeface="Times New Roman" panose="02020603050405020304" pitchFamily="18" charset="0"/>
                  </a:rPr>
                  <a:t>上水</a:t>
                </a: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" name="Oval 112"/>
            <p:cNvSpPr/>
            <p:nvPr/>
          </p:nvSpPr>
          <p:spPr>
            <a:xfrm>
              <a:off x="14874" y="7511"/>
              <a:ext cx="485" cy="505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5" name="Oval 117"/>
            <p:cNvSpPr/>
            <p:nvPr/>
          </p:nvSpPr>
          <p:spPr>
            <a:xfrm>
              <a:off x="14874" y="6275"/>
              <a:ext cx="265" cy="30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90170" tIns="46990" rIns="90170" bIns="46990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" name="Text Box 122"/>
            <p:cNvSpPr txBox="1"/>
            <p:nvPr/>
          </p:nvSpPr>
          <p:spPr>
            <a:xfrm>
              <a:off x="14613" y="5894"/>
              <a:ext cx="1007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 dirty="0">
                  <a:latin typeface="Times New Roman" panose="02020603050405020304" pitchFamily="18" charset="0"/>
                </a:rPr>
                <a:t>上水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214755" y="1415415"/>
            <a:ext cx="102831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输入点数、输出点数、端子号外界的设备，是否需要电源继电器或接触器。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55" y="2785745"/>
            <a:ext cx="4770120" cy="323723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4830445" y="1937385"/>
            <a:ext cx="936625" cy="1080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uFillTx/>
              </a:rPr>
              <a:t>A/D</a:t>
            </a:r>
          </a:p>
          <a:p>
            <a:pPr algn="ctr"/>
            <a:r>
              <a:rPr lang="zh-CN" altLang="en-US" sz="2000">
                <a:solidFill>
                  <a:schemeClr val="tx1"/>
                </a:solidFill>
                <a:uFillTx/>
              </a:rPr>
              <a:t>模块</a:t>
            </a:r>
          </a:p>
        </p:txBody>
      </p:sp>
      <p:sp>
        <p:nvSpPr>
          <p:cNvPr id="22" name="矩形 21"/>
          <p:cNvSpPr/>
          <p:nvPr/>
        </p:nvSpPr>
        <p:spPr>
          <a:xfrm>
            <a:off x="6680835" y="1937385"/>
            <a:ext cx="1232535" cy="1080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000">
                <a:solidFill>
                  <a:schemeClr val="tx1"/>
                </a:solidFill>
                <a:uFillTx/>
              </a:rPr>
              <a:t>液位</a:t>
            </a:r>
          </a:p>
          <a:p>
            <a:pPr algn="ctr"/>
            <a:r>
              <a:rPr lang="zh-CN" sz="2000">
                <a:solidFill>
                  <a:schemeClr val="tx1"/>
                </a:solidFill>
                <a:uFillTx/>
              </a:rPr>
              <a:t>变送器</a:t>
            </a:r>
          </a:p>
        </p:txBody>
      </p:sp>
      <p:cxnSp>
        <p:nvCxnSpPr>
          <p:cNvPr id="23" name="直接箭头连接符 22"/>
          <p:cNvCxnSpPr>
            <a:stCxn id="22" idx="1"/>
            <a:endCxn id="21" idx="3"/>
          </p:cNvCxnSpPr>
          <p:nvPr/>
        </p:nvCxnSpPr>
        <p:spPr>
          <a:xfrm flipH="1">
            <a:off x="5767070" y="2477770"/>
            <a:ext cx="91376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3678555" y="2477135"/>
            <a:ext cx="11518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>
            <a:off x="3671570" y="2477135"/>
            <a:ext cx="6985" cy="5892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>
    <p:wedg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</a:p>
        </p:txBody>
      </p:sp>
      <p:sp>
        <p:nvSpPr>
          <p:cNvPr id="67586" name="Rectangle 2"/>
          <p:cNvSpPr/>
          <p:nvPr/>
        </p:nvSpPr>
        <p:spPr>
          <a:xfrm>
            <a:off x="913130" y="965200"/>
            <a:ext cx="1042416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6</a:t>
            </a:r>
            <a:r>
              <a:rPr lang="zh-CN" altLang="en-US" b="1" dirty="0">
                <a:latin typeface="Times New Roman" panose="02020603050405020304" pitchFamily="18" charset="0"/>
              </a:rPr>
              <a:t>、程序设计及模拟调试。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设计PLC控制程序，进行模拟调试</a:t>
            </a:r>
            <a:r>
              <a:rPr lang="zh-CN" altLang="en-US" b="1" dirty="0">
                <a:latin typeface="Times New Roman" panose="02020603050405020304" pitchFamily="18" charset="0"/>
              </a:rPr>
              <a:t>，</a:t>
            </a:r>
          </a:p>
          <a:p>
            <a:r>
              <a:rPr lang="zh-CN" altLang="en-US" b="1" dirty="0">
                <a:latin typeface="Times New Roman" panose="02020603050405020304" pitchFamily="18" charset="0"/>
              </a:rPr>
              <a:t>检查软硬件是否满足工艺要求。</a:t>
            </a:r>
          </a:p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利用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PLC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的监控仿真功能及输入输出指示灯，检验程序的正确性。</a:t>
            </a:r>
          </a:p>
        </p:txBody>
      </p:sp>
      <p:grpSp>
        <p:nvGrpSpPr>
          <p:cNvPr id="67587" name="Group 4"/>
          <p:cNvGrpSpPr/>
          <p:nvPr/>
        </p:nvGrpSpPr>
        <p:grpSpPr>
          <a:xfrm>
            <a:off x="1741170" y="3063696"/>
            <a:ext cx="4384675" cy="2354124"/>
            <a:chOff x="0" y="-243"/>
            <a:chExt cx="6921" cy="4498"/>
          </a:xfrm>
        </p:grpSpPr>
        <p:sp>
          <p:nvSpPr>
            <p:cNvPr id="67588" name="Text Box 8"/>
            <p:cNvSpPr txBox="1"/>
            <p:nvPr/>
          </p:nvSpPr>
          <p:spPr>
            <a:xfrm>
              <a:off x="438" y="-235"/>
              <a:ext cx="1072" cy="8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X1</a:t>
              </a:r>
              <a:endParaRPr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7589" name="Text Box 9"/>
            <p:cNvSpPr txBox="1"/>
            <p:nvPr/>
          </p:nvSpPr>
          <p:spPr>
            <a:xfrm>
              <a:off x="3405" y="-217"/>
              <a:ext cx="1208" cy="7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M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7590" name="Text Box 10"/>
            <p:cNvSpPr txBox="1"/>
            <p:nvPr/>
          </p:nvSpPr>
          <p:spPr>
            <a:xfrm>
              <a:off x="2248" y="-243"/>
              <a:ext cx="1157" cy="8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X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2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7591" name="Line 11"/>
            <p:cNvSpPr/>
            <p:nvPr/>
          </p:nvSpPr>
          <p:spPr>
            <a:xfrm>
              <a:off x="0" y="123"/>
              <a:ext cx="4" cy="413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grpSp>
          <p:nvGrpSpPr>
            <p:cNvPr id="67592" name="Group 9"/>
            <p:cNvGrpSpPr/>
            <p:nvPr/>
          </p:nvGrpSpPr>
          <p:grpSpPr>
            <a:xfrm>
              <a:off x="770" y="540"/>
              <a:ext cx="295" cy="542"/>
              <a:chOff x="0" y="0"/>
              <a:chExt cx="122" cy="229"/>
            </a:xfrm>
          </p:grpSpPr>
          <p:sp>
            <p:nvSpPr>
              <p:cNvPr id="67593" name="Line 13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  <p:sp>
            <p:nvSpPr>
              <p:cNvPr id="67594" name="Line 14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</p:grpSp>
        <p:sp>
          <p:nvSpPr>
            <p:cNvPr id="67595" name="Oval 15"/>
            <p:cNvSpPr/>
            <p:nvPr/>
          </p:nvSpPr>
          <p:spPr>
            <a:xfrm>
              <a:off x="5163" y="322"/>
              <a:ext cx="932" cy="915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Y</a:t>
              </a:r>
              <a:r>
                <a:rPr lang="en-US" altLang="zh-CN" b="1" dirty="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7596" name="Line 16"/>
            <p:cNvSpPr/>
            <p:nvPr/>
          </p:nvSpPr>
          <p:spPr>
            <a:xfrm>
              <a:off x="6150" y="755"/>
              <a:ext cx="7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67597" name="Line 17"/>
            <p:cNvSpPr/>
            <p:nvPr/>
          </p:nvSpPr>
          <p:spPr>
            <a:xfrm>
              <a:off x="6919" y="107"/>
              <a:ext cx="2" cy="414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grpSp>
          <p:nvGrpSpPr>
            <p:cNvPr id="67598" name="Group 15"/>
            <p:cNvGrpSpPr/>
            <p:nvPr/>
          </p:nvGrpSpPr>
          <p:grpSpPr>
            <a:xfrm>
              <a:off x="2433" y="500"/>
              <a:ext cx="465" cy="545"/>
              <a:chOff x="0" y="0"/>
              <a:chExt cx="192" cy="229"/>
            </a:xfrm>
          </p:grpSpPr>
          <p:grpSp>
            <p:nvGrpSpPr>
              <p:cNvPr id="67599" name="Group 16"/>
              <p:cNvGrpSpPr/>
              <p:nvPr/>
            </p:nvGrpSpPr>
            <p:grpSpPr>
              <a:xfrm>
                <a:off x="37" y="0"/>
                <a:ext cx="122" cy="229"/>
                <a:chOff x="0" y="0"/>
                <a:chExt cx="122" cy="229"/>
              </a:xfrm>
            </p:grpSpPr>
            <p:sp>
              <p:nvSpPr>
                <p:cNvPr id="67600" name="Line 23"/>
                <p:cNvSpPr/>
                <p:nvPr/>
              </p:nvSpPr>
              <p:spPr>
                <a:xfrm>
                  <a:off x="0" y="2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</p:sp>
            <p:sp>
              <p:nvSpPr>
                <p:cNvPr id="67601" name="Line 24"/>
                <p:cNvSpPr/>
                <p:nvPr/>
              </p:nvSpPr>
              <p:spPr>
                <a:xfrm>
                  <a:off x="122" y="0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7602" name="Line 25"/>
              <p:cNvSpPr/>
              <p:nvPr/>
            </p:nvSpPr>
            <p:spPr>
              <a:xfrm flipH="1">
                <a:off x="0" y="14"/>
                <a:ext cx="192" cy="19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</p:grpSp>
        <p:sp>
          <p:nvSpPr>
            <p:cNvPr id="67603" name="Line 26"/>
            <p:cNvSpPr/>
            <p:nvPr/>
          </p:nvSpPr>
          <p:spPr>
            <a:xfrm>
              <a:off x="0" y="2475"/>
              <a:ext cx="88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grpSp>
          <p:nvGrpSpPr>
            <p:cNvPr id="67604" name="Group 21"/>
            <p:cNvGrpSpPr/>
            <p:nvPr/>
          </p:nvGrpSpPr>
          <p:grpSpPr>
            <a:xfrm>
              <a:off x="880" y="2262"/>
              <a:ext cx="295" cy="543"/>
              <a:chOff x="0" y="0"/>
              <a:chExt cx="122" cy="229"/>
            </a:xfrm>
          </p:grpSpPr>
          <p:sp>
            <p:nvSpPr>
              <p:cNvPr id="67605" name="Line 28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  <p:sp>
            <p:nvSpPr>
              <p:cNvPr id="67606" name="Line 29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</p:grpSp>
        <p:sp>
          <p:nvSpPr>
            <p:cNvPr id="67607" name="Text Box 32"/>
            <p:cNvSpPr txBox="1"/>
            <p:nvPr/>
          </p:nvSpPr>
          <p:spPr>
            <a:xfrm>
              <a:off x="520" y="900"/>
              <a:ext cx="990" cy="8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zh-CN" altLang="en-US" sz="2400" b="1" dirty="0">
                  <a:latin typeface="Times New Roman" panose="02020603050405020304" pitchFamily="18" charset="0"/>
                </a:rPr>
                <a:t>X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67611" name="Group 28"/>
            <p:cNvGrpSpPr/>
            <p:nvPr/>
          </p:nvGrpSpPr>
          <p:grpSpPr>
            <a:xfrm>
              <a:off x="770" y="1292"/>
              <a:ext cx="295" cy="543"/>
              <a:chOff x="0" y="0"/>
              <a:chExt cx="122" cy="229"/>
            </a:xfrm>
          </p:grpSpPr>
          <p:sp>
            <p:nvSpPr>
              <p:cNvPr id="67612" name="Line 40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  <p:sp>
            <p:nvSpPr>
              <p:cNvPr id="67613" name="Line 41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</p:grpSp>
        <p:sp>
          <p:nvSpPr>
            <p:cNvPr id="67614" name="Line 42"/>
            <p:cNvSpPr/>
            <p:nvPr/>
          </p:nvSpPr>
          <p:spPr>
            <a:xfrm>
              <a:off x="0" y="1615"/>
              <a:ext cx="77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67615" name="Line 43"/>
            <p:cNvSpPr/>
            <p:nvPr/>
          </p:nvSpPr>
          <p:spPr>
            <a:xfrm>
              <a:off x="1100" y="1614"/>
              <a:ext cx="652" cy="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67616" name="Line 44"/>
            <p:cNvSpPr/>
            <p:nvPr/>
          </p:nvSpPr>
          <p:spPr>
            <a:xfrm>
              <a:off x="1752" y="756"/>
              <a:ext cx="2" cy="277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67617" name="Line 45"/>
            <p:cNvSpPr/>
            <p:nvPr/>
          </p:nvSpPr>
          <p:spPr>
            <a:xfrm>
              <a:off x="0" y="755"/>
              <a:ext cx="77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67618" name="Line 46"/>
            <p:cNvSpPr/>
            <p:nvPr/>
          </p:nvSpPr>
          <p:spPr>
            <a:xfrm>
              <a:off x="1100" y="755"/>
              <a:ext cx="1425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grpSp>
          <p:nvGrpSpPr>
            <p:cNvPr id="67619" name="Group 36"/>
            <p:cNvGrpSpPr/>
            <p:nvPr/>
          </p:nvGrpSpPr>
          <p:grpSpPr>
            <a:xfrm>
              <a:off x="3733" y="432"/>
              <a:ext cx="465" cy="543"/>
              <a:chOff x="0" y="0"/>
              <a:chExt cx="192" cy="229"/>
            </a:xfrm>
          </p:grpSpPr>
          <p:grpSp>
            <p:nvGrpSpPr>
              <p:cNvPr id="67620" name="Group 37"/>
              <p:cNvGrpSpPr/>
              <p:nvPr/>
            </p:nvGrpSpPr>
            <p:grpSpPr>
              <a:xfrm>
                <a:off x="37" y="0"/>
                <a:ext cx="122" cy="229"/>
                <a:chOff x="0" y="0"/>
                <a:chExt cx="122" cy="229"/>
              </a:xfrm>
            </p:grpSpPr>
            <p:sp>
              <p:nvSpPr>
                <p:cNvPr id="67621" name="Line 49"/>
                <p:cNvSpPr/>
                <p:nvPr/>
              </p:nvSpPr>
              <p:spPr>
                <a:xfrm>
                  <a:off x="0" y="2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</p:sp>
            <p:sp>
              <p:nvSpPr>
                <p:cNvPr id="67622" name="Line 50"/>
                <p:cNvSpPr/>
                <p:nvPr/>
              </p:nvSpPr>
              <p:spPr>
                <a:xfrm>
                  <a:off x="122" y="0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7623" name="Line 51"/>
              <p:cNvSpPr/>
              <p:nvPr/>
            </p:nvSpPr>
            <p:spPr>
              <a:xfrm flipH="1">
                <a:off x="0" y="14"/>
                <a:ext cx="192" cy="192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</p:grpSp>
        <p:sp>
          <p:nvSpPr>
            <p:cNvPr id="67624" name="Line 52"/>
            <p:cNvSpPr/>
            <p:nvPr/>
          </p:nvSpPr>
          <p:spPr>
            <a:xfrm>
              <a:off x="2855" y="755"/>
              <a:ext cx="98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67625" name="Line 53"/>
            <p:cNvSpPr/>
            <p:nvPr/>
          </p:nvSpPr>
          <p:spPr>
            <a:xfrm>
              <a:off x="4173" y="755"/>
              <a:ext cx="99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67640" name="Line 43"/>
            <p:cNvSpPr/>
            <p:nvPr/>
          </p:nvSpPr>
          <p:spPr>
            <a:xfrm>
              <a:off x="1206" y="2488"/>
              <a:ext cx="54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</p:grpSp>
      <p:sp>
        <p:nvSpPr>
          <p:cNvPr id="67647" name="AutoShape 64"/>
          <p:cNvSpPr/>
          <p:nvPr/>
        </p:nvSpPr>
        <p:spPr>
          <a:xfrm>
            <a:off x="6287135" y="4298950"/>
            <a:ext cx="865188" cy="287338"/>
          </a:xfrm>
          <a:prstGeom prst="rightArrow">
            <a:avLst>
              <a:gd name="adj1" fmla="val 50000"/>
              <a:gd name="adj2" fmla="val 74969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7648" name="AutoShape 65"/>
          <p:cNvSpPr/>
          <p:nvPr/>
        </p:nvSpPr>
        <p:spPr>
          <a:xfrm>
            <a:off x="8087360" y="4298950"/>
            <a:ext cx="865188" cy="287338"/>
          </a:xfrm>
          <a:prstGeom prst="rightArrow">
            <a:avLst>
              <a:gd name="adj1" fmla="val 50000"/>
              <a:gd name="adj2" fmla="val 74969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7649" name="Text Box 66"/>
          <p:cNvSpPr txBox="1"/>
          <p:nvPr/>
        </p:nvSpPr>
        <p:spPr>
          <a:xfrm>
            <a:off x="7079298" y="4225925"/>
            <a:ext cx="115252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机器码</a:t>
            </a:r>
          </a:p>
        </p:txBody>
      </p:sp>
      <p:sp>
        <p:nvSpPr>
          <p:cNvPr id="67650" name="Text Box 67"/>
          <p:cNvSpPr txBox="1"/>
          <p:nvPr/>
        </p:nvSpPr>
        <p:spPr>
          <a:xfrm>
            <a:off x="9023985" y="4225925"/>
            <a:ext cx="11525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PLC</a:t>
            </a:r>
          </a:p>
        </p:txBody>
      </p:sp>
      <p:sp>
        <p:nvSpPr>
          <p:cNvPr id="67651" name="Text Box 68"/>
          <p:cNvSpPr txBox="1"/>
          <p:nvPr/>
        </p:nvSpPr>
        <p:spPr>
          <a:xfrm>
            <a:off x="6287135" y="3867150"/>
            <a:ext cx="11525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</a:rPr>
              <a:t>编译</a:t>
            </a:r>
          </a:p>
        </p:txBody>
      </p:sp>
      <p:sp>
        <p:nvSpPr>
          <p:cNvPr id="67652" name="Text Box 69"/>
          <p:cNvSpPr txBox="1"/>
          <p:nvPr/>
        </p:nvSpPr>
        <p:spPr>
          <a:xfrm>
            <a:off x="8015923" y="3867150"/>
            <a:ext cx="11525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</a:rPr>
              <a:t>下载</a:t>
            </a:r>
          </a:p>
        </p:txBody>
      </p:sp>
      <p:sp>
        <p:nvSpPr>
          <p:cNvPr id="2" name="Line 28"/>
          <p:cNvSpPr/>
          <p:nvPr/>
        </p:nvSpPr>
        <p:spPr>
          <a:xfrm>
            <a:off x="2308838" y="4897288"/>
            <a:ext cx="0" cy="281709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4" name="Line 28"/>
          <p:cNvSpPr/>
          <p:nvPr/>
        </p:nvSpPr>
        <p:spPr>
          <a:xfrm>
            <a:off x="2495528" y="4897288"/>
            <a:ext cx="0" cy="281709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5" name="Line 26"/>
          <p:cNvSpPr/>
          <p:nvPr/>
        </p:nvSpPr>
        <p:spPr>
          <a:xfrm>
            <a:off x="1751330" y="5038034"/>
            <a:ext cx="557508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6" name="Line 43"/>
          <p:cNvSpPr/>
          <p:nvPr/>
        </p:nvSpPr>
        <p:spPr>
          <a:xfrm>
            <a:off x="2503940" y="5037853"/>
            <a:ext cx="347176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" name="Text Box 8"/>
          <p:cNvSpPr txBox="1"/>
          <p:nvPr/>
        </p:nvSpPr>
        <p:spPr>
          <a:xfrm>
            <a:off x="2145657" y="4081978"/>
            <a:ext cx="679146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  <a:buClr>
                <a:schemeClr val="bg2"/>
              </a:buClr>
              <a:buFont typeface="Monotype Sorts" pitchFamily="2" charset="2"/>
            </a:pPr>
            <a:r>
              <a:rPr lang="en-US" sz="2400" b="1" dirty="0">
                <a:latin typeface="Times New Roman" panose="02020603050405020304" pitchFamily="18" charset="0"/>
              </a:rPr>
              <a:t>M2</a:t>
            </a:r>
          </a:p>
        </p:txBody>
      </p:sp>
      <p:sp>
        <p:nvSpPr>
          <p:cNvPr id="8" name="Text Box 8"/>
          <p:cNvSpPr txBox="1"/>
          <p:nvPr/>
        </p:nvSpPr>
        <p:spPr>
          <a:xfrm>
            <a:off x="2145657" y="4577278"/>
            <a:ext cx="679146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  <a:buClr>
                <a:schemeClr val="bg2"/>
              </a:buClr>
              <a:buFont typeface="Monotype Sorts" pitchFamily="2" charset="2"/>
            </a:pPr>
            <a:r>
              <a:rPr lang="en-US" altLang="zh-CN" sz="2400" b="1" dirty="0">
                <a:latin typeface="Times New Roman" panose="02020603050405020304" pitchFamily="18" charset="0"/>
              </a:rPr>
              <a:t>Y0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92555" y="5417820"/>
            <a:ext cx="36195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电磁阀上水控制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741170" y="5878195"/>
            <a:ext cx="46183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/>
              <a:t>M1</a:t>
            </a:r>
            <a:r>
              <a:rPr lang="zh-CN" altLang="en-US" sz="2400"/>
              <a:t>：上限开关  </a:t>
            </a:r>
            <a:r>
              <a:rPr lang="en-US" altLang="zh-CN" sz="2400"/>
              <a:t>M2</a:t>
            </a:r>
            <a:r>
              <a:rPr lang="zh-CN" altLang="en-US" sz="2400"/>
              <a:t>：下限开关</a:t>
            </a:r>
          </a:p>
        </p:txBody>
      </p:sp>
      <p:sp>
        <p:nvSpPr>
          <p:cNvPr id="11" name="Line 51"/>
          <p:cNvSpPr/>
          <p:nvPr/>
        </p:nvSpPr>
        <p:spPr>
          <a:xfrm flipH="1">
            <a:off x="2269090" y="4377321"/>
            <a:ext cx="294592" cy="238273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bevel/>
            <a:headEnd type="none" w="med" len="med"/>
            <a:tailEnd type="none" w="med" len="med"/>
          </a:ln>
        </p:spPr>
      </p:sp>
    </p:spTree>
  </p:cSld>
  <p:clrMapOvr>
    <a:masterClrMapping/>
  </p:clrMapOvr>
  <p:transition spd="slow" advClick="0">
    <p:wedg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</a:p>
        </p:txBody>
      </p:sp>
      <p:sp>
        <p:nvSpPr>
          <p:cNvPr id="68610" name="Rectangle 2"/>
          <p:cNvSpPr/>
          <p:nvPr/>
        </p:nvSpPr>
        <p:spPr>
          <a:xfrm>
            <a:off x="849630" y="791210"/>
            <a:ext cx="992378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6、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设计控制面板或控制柜，</a:t>
            </a:r>
            <a:r>
              <a:rPr lang="zh-CN" altLang="en-US" b="1" dirty="0">
                <a:latin typeface="Times New Roman" panose="02020603050405020304" pitchFamily="18" charset="0"/>
              </a:rPr>
              <a:t>注意强弱电隔离和屏蔽。</a:t>
            </a:r>
          </a:p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人机接口设计</a:t>
            </a:r>
          </a:p>
        </p:txBody>
      </p:sp>
      <p:sp>
        <p:nvSpPr>
          <p:cNvPr id="68624" name="Text Box 17"/>
          <p:cNvSpPr txBox="1"/>
          <p:nvPr/>
        </p:nvSpPr>
        <p:spPr>
          <a:xfrm>
            <a:off x="1092200" y="1851660"/>
            <a:ext cx="978725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控制面板：指示灯，显示器，按钮，开关等人机接口装置。</a:t>
            </a:r>
          </a:p>
        </p:txBody>
      </p:sp>
      <p:sp>
        <p:nvSpPr>
          <p:cNvPr id="68625" name="Text Box 18"/>
          <p:cNvSpPr txBox="1"/>
          <p:nvPr/>
        </p:nvSpPr>
        <p:spPr>
          <a:xfrm>
            <a:off x="1092200" y="2505075"/>
            <a:ext cx="921131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控制箱（柜）：PLC，低压电器，电机驱动器，电源等。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3746500" y="3333750"/>
            <a:ext cx="2664460" cy="1798320"/>
            <a:chOff x="12850" y="5668"/>
            <a:chExt cx="4196" cy="2832"/>
          </a:xfrm>
        </p:grpSpPr>
        <p:grpSp>
          <p:nvGrpSpPr>
            <p:cNvPr id="66566" name="Group 7"/>
            <p:cNvGrpSpPr/>
            <p:nvPr/>
          </p:nvGrpSpPr>
          <p:grpSpPr>
            <a:xfrm>
              <a:off x="12850" y="5668"/>
              <a:ext cx="4196" cy="2833"/>
              <a:chOff x="0" y="0"/>
              <a:chExt cx="4195" cy="2835"/>
            </a:xfrm>
          </p:grpSpPr>
          <p:sp>
            <p:nvSpPr>
              <p:cNvPr id="66567" name="Rectangle 110"/>
              <p:cNvSpPr/>
              <p:nvPr/>
            </p:nvSpPr>
            <p:spPr>
              <a:xfrm>
                <a:off x="0" y="0"/>
                <a:ext cx="4195" cy="2835"/>
              </a:xfrm>
              <a:prstGeom prst="rect">
                <a:avLst/>
              </a:prstGeom>
              <a:solidFill>
                <a:schemeClr val="folHlink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68" name="Oval 112"/>
              <p:cNvSpPr/>
              <p:nvPr/>
            </p:nvSpPr>
            <p:spPr>
              <a:xfrm>
                <a:off x="828" y="1815"/>
                <a:ext cx="485" cy="505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70" name="Oval 114"/>
              <p:cNvSpPr/>
              <p:nvPr/>
            </p:nvSpPr>
            <p:spPr>
              <a:xfrm>
                <a:off x="3289" y="1815"/>
                <a:ext cx="485" cy="505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71" name="Oval 115"/>
              <p:cNvSpPr/>
              <p:nvPr/>
            </p:nvSpPr>
            <p:spPr>
              <a:xfrm>
                <a:off x="1060" y="608"/>
                <a:ext cx="265" cy="301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90170" tIns="46990" rIns="90170" bIns="46990" anchor="ctr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72" name="Oval 117"/>
              <p:cNvSpPr/>
              <p:nvPr/>
            </p:nvSpPr>
            <p:spPr>
              <a:xfrm>
                <a:off x="2899" y="608"/>
                <a:ext cx="265" cy="301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90170" tIns="46990" rIns="90170" bIns="46990" anchor="ctr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73" name="Text Box 121"/>
              <p:cNvSpPr txBox="1"/>
              <p:nvPr/>
            </p:nvSpPr>
            <p:spPr>
              <a:xfrm>
                <a:off x="3062" y="1361"/>
                <a:ext cx="930" cy="47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400" b="1" dirty="0">
                    <a:latin typeface="Times New Roman" panose="02020603050405020304" pitchFamily="18" charset="0"/>
                  </a:rPr>
                  <a:t>停止</a:t>
                </a:r>
              </a:p>
            </p:txBody>
          </p:sp>
          <p:sp>
            <p:nvSpPr>
              <p:cNvPr id="66574" name="Text Box 122"/>
              <p:cNvSpPr txBox="1"/>
              <p:nvPr/>
            </p:nvSpPr>
            <p:spPr>
              <a:xfrm>
                <a:off x="681" y="227"/>
                <a:ext cx="1007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400" b="1" dirty="0">
                    <a:latin typeface="Times New Roman" panose="02020603050405020304" pitchFamily="18" charset="0"/>
                  </a:rPr>
                  <a:t>正常</a:t>
                </a: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75" name="Text Box 124"/>
              <p:cNvSpPr txBox="1"/>
              <p:nvPr/>
            </p:nvSpPr>
            <p:spPr>
              <a:xfrm>
                <a:off x="2718" y="227"/>
                <a:ext cx="903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400" b="1" dirty="0">
                    <a:latin typeface="Times New Roman" panose="02020603050405020304" pitchFamily="18" charset="0"/>
                  </a:rPr>
                  <a:t>报警</a:t>
                </a: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76" name="Text Box 122"/>
              <p:cNvSpPr txBox="1"/>
              <p:nvPr/>
            </p:nvSpPr>
            <p:spPr>
              <a:xfrm>
                <a:off x="567" y="1361"/>
                <a:ext cx="1007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400" b="1" dirty="0">
                    <a:latin typeface="Times New Roman" panose="02020603050405020304" pitchFamily="18" charset="0"/>
                  </a:rPr>
                  <a:t>启动</a:t>
                </a: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77" name="Text Box 124"/>
              <p:cNvSpPr txBox="1"/>
              <p:nvPr/>
            </p:nvSpPr>
            <p:spPr>
              <a:xfrm>
                <a:off x="1815" y="1361"/>
                <a:ext cx="903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400" b="1" dirty="0">
                    <a:latin typeface="Times New Roman" panose="02020603050405020304" pitchFamily="18" charset="0"/>
                  </a:rPr>
                  <a:t>上水</a:t>
                </a: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2" name="Oval 112"/>
            <p:cNvSpPr/>
            <p:nvPr/>
          </p:nvSpPr>
          <p:spPr>
            <a:xfrm>
              <a:off x="14874" y="7511"/>
              <a:ext cx="485" cy="505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3" name="Oval 117"/>
            <p:cNvSpPr/>
            <p:nvPr/>
          </p:nvSpPr>
          <p:spPr>
            <a:xfrm>
              <a:off x="14874" y="6275"/>
              <a:ext cx="265" cy="30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90170" tIns="46990" rIns="90170" bIns="46990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4" name="Text Box 122"/>
            <p:cNvSpPr txBox="1"/>
            <p:nvPr/>
          </p:nvSpPr>
          <p:spPr>
            <a:xfrm>
              <a:off x="14613" y="5894"/>
              <a:ext cx="1007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 dirty="0">
                  <a:latin typeface="Times New Roman" panose="02020603050405020304" pitchFamily="18" charset="0"/>
                </a:rPr>
                <a:t>上水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68611" name="Rectangle 3"/>
          <p:cNvSpPr/>
          <p:nvPr/>
        </p:nvSpPr>
        <p:spPr>
          <a:xfrm>
            <a:off x="849630" y="5132705"/>
            <a:ext cx="1050925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7、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现场调试。</a:t>
            </a:r>
          </a:p>
          <a:p>
            <a:r>
              <a:rPr lang="zh-CN" altLang="en-US" b="1" dirty="0">
                <a:latin typeface="Times New Roman" panose="02020603050405020304" pitchFamily="18" charset="0"/>
              </a:rPr>
              <a:t>8、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编制技术文件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（包括电气原理图、软件清单、使用说明书、元件明细表等）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</a:p>
        </p:txBody>
      </p:sp>
      <p:sp>
        <p:nvSpPr>
          <p:cNvPr id="69634" name="Rectangle 2"/>
          <p:cNvSpPr/>
          <p:nvPr/>
        </p:nvSpPr>
        <p:spPr>
          <a:xfrm>
            <a:off x="1063625" y="809625"/>
            <a:ext cx="47332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应用</a:t>
            </a:r>
            <a:r>
              <a:rPr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：污水净化控制系统</a:t>
            </a:r>
          </a:p>
        </p:txBody>
      </p:sp>
      <p:sp>
        <p:nvSpPr>
          <p:cNvPr id="69636" name="Text Box 4"/>
          <p:cNvSpPr txBox="1"/>
          <p:nvPr/>
        </p:nvSpPr>
        <p:spPr>
          <a:xfrm>
            <a:off x="6627495" y="1654810"/>
            <a:ext cx="4497070" cy="40614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、控制要求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</a:rPr>
              <a:t>）将水槽污水经过水泵打到净化设备中，经过过滤器，净化成清水。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</a:rPr>
              <a:t>）污水到上限，净化</a:t>
            </a:r>
            <a:r>
              <a:rPr lang="en-US" altLang="zh-CN" sz="2000" b="1" dirty="0">
                <a:latin typeface="Times New Roman" panose="02020603050405020304" pitchFamily="18" charset="0"/>
              </a:rPr>
              <a:t>10</a:t>
            </a:r>
            <a:r>
              <a:rPr lang="zh-CN" altLang="en-US" sz="2000" b="1" dirty="0">
                <a:latin typeface="Times New Roman" panose="02020603050405020304" pitchFamily="18" charset="0"/>
              </a:rPr>
              <a:t>分钟，反冲清洗过滤器直到水位到下限。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净化期间，开进水阀，关循环阀和排污阀。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反冲清洗期间，关进水阀，开循环阀，开排污阀。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</a:rPr>
              <a:t>）流量计测得流量过低，停止净化。</a:t>
            </a:r>
          </a:p>
        </p:txBody>
      </p:sp>
      <p:sp>
        <p:nvSpPr>
          <p:cNvPr id="69724" name="Rectangle 92"/>
          <p:cNvSpPr/>
          <p:nvPr/>
        </p:nvSpPr>
        <p:spPr>
          <a:xfrm>
            <a:off x="1414145" y="6038850"/>
            <a:ext cx="4032250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</a:rPr>
              <a:t>图</a:t>
            </a:r>
            <a:r>
              <a:rPr lang="en-US" altLang="zh-CN" sz="2000" b="1" dirty="0">
                <a:latin typeface="Times New Roman" panose="02020603050405020304" pitchFamily="18" charset="0"/>
              </a:rPr>
              <a:t>7-25</a:t>
            </a:r>
            <a:r>
              <a:rPr lang="zh-CN" altLang="en-US" sz="2000" b="1" dirty="0">
                <a:latin typeface="Times New Roman" panose="02020603050405020304" pitchFamily="18" charset="0"/>
              </a:rPr>
              <a:t>污水净化控制系统流程图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1331595"/>
            <a:ext cx="6072505" cy="4707255"/>
          </a:xfrm>
          <a:prstGeom prst="rect">
            <a:avLst/>
          </a:prstGeom>
        </p:spPr>
      </p:pic>
    </p:spTree>
  </p:cSld>
  <p:clrMapOvr>
    <a:masterClrMapping/>
  </p:clrMapOvr>
  <p:transition spd="slow" advClick="0">
    <p:wedg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</a:p>
        </p:txBody>
      </p:sp>
      <p:sp>
        <p:nvSpPr>
          <p:cNvPr id="70658" name="Text Box 3"/>
          <p:cNvSpPr txBox="1"/>
          <p:nvPr/>
        </p:nvSpPr>
        <p:spPr>
          <a:xfrm>
            <a:off x="5820728" y="5158105"/>
            <a:ext cx="16557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进水阀</a:t>
            </a:r>
          </a:p>
        </p:txBody>
      </p:sp>
      <p:sp>
        <p:nvSpPr>
          <p:cNvPr id="70659" name="Text Box 4"/>
          <p:cNvSpPr txBox="1"/>
          <p:nvPr/>
        </p:nvSpPr>
        <p:spPr>
          <a:xfrm>
            <a:off x="6743065" y="868045"/>
            <a:ext cx="4749800" cy="42157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、控制流程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</a:rPr>
              <a:t>）启动按钮</a:t>
            </a:r>
            <a:r>
              <a:rPr lang="en-US" altLang="zh-CN" sz="2000" b="1" dirty="0">
                <a:latin typeface="Times New Roman" panose="02020603050405020304" pitchFamily="18" charset="0"/>
              </a:rPr>
              <a:t>X1=ON</a:t>
            </a:r>
            <a:r>
              <a:rPr lang="zh-CN" altLang="en-US" sz="2000" b="1" dirty="0">
                <a:latin typeface="Times New Roman" panose="02020603050405020304" pitchFamily="18" charset="0"/>
              </a:rPr>
              <a:t>，</a:t>
            </a:r>
          </a:p>
          <a:p>
            <a:pPr>
              <a:spcBef>
                <a:spcPct val="50000"/>
              </a:spcBef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Y1=ON,</a:t>
            </a:r>
            <a:r>
              <a:rPr lang="en-US" altLang="zh-CN" sz="2000" b="1" dirty="0">
                <a:latin typeface="Times New Roman" panose="02020603050405020304" pitchFamily="18" charset="0"/>
              </a:rPr>
              <a:t>Y2=OFF ,Y3=OFF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</a:rPr>
              <a:t>）到上限</a:t>
            </a:r>
            <a:r>
              <a:rPr lang="en-US" altLang="zh-CN" sz="2000" b="1" dirty="0">
                <a:latin typeface="Times New Roman" panose="02020603050405020304" pitchFamily="18" charset="0"/>
              </a:rPr>
              <a:t>X2=ON</a:t>
            </a:r>
            <a:r>
              <a:rPr lang="zh-CN" altLang="en-US" sz="2000" b="1" dirty="0">
                <a:latin typeface="Times New Roman" panose="02020603050405020304" pitchFamily="18" charset="0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过滤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10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分</a:t>
            </a:r>
            <a:r>
              <a:rPr lang="zh-CN" altLang="en-US" sz="2000" b="1" dirty="0"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50000"/>
              </a:spcBef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Y1=ON,</a:t>
            </a:r>
            <a:r>
              <a:rPr lang="en-US" altLang="zh-CN" sz="2000" b="1" dirty="0">
                <a:latin typeface="Times New Roman" panose="02020603050405020304" pitchFamily="18" charset="0"/>
              </a:rPr>
              <a:t>Y2=OFF ,Y3=OFF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</a:rPr>
              <a:t>）到时，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反冲</a:t>
            </a:r>
            <a:r>
              <a:rPr lang="zh-CN" altLang="en-US" sz="2000" b="1" dirty="0">
                <a:latin typeface="Times New Roman" panose="02020603050405020304" pitchFamily="18" charset="0"/>
              </a:rPr>
              <a:t>。</a:t>
            </a:r>
          </a:p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Times New Roman" panose="02020603050405020304" pitchFamily="18" charset="0"/>
              </a:rPr>
              <a:t>Y1=OFF,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Y2=ON ,Y3=ON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4</a:t>
            </a:r>
            <a:r>
              <a:rPr lang="zh-CN" altLang="en-US" sz="2000" b="1" dirty="0">
                <a:latin typeface="Times New Roman" panose="02020603050405020304" pitchFamily="18" charset="0"/>
              </a:rPr>
              <a:t>）到下限，</a:t>
            </a:r>
            <a:r>
              <a:rPr lang="en-US" altLang="zh-CN" sz="2000" b="1" dirty="0">
                <a:latin typeface="Times New Roman" panose="02020603050405020304" pitchFamily="18" charset="0"/>
              </a:rPr>
              <a:t>X3=OFF</a:t>
            </a:r>
            <a:r>
              <a:rPr lang="zh-CN" altLang="en-US" sz="2000" b="1" dirty="0">
                <a:latin typeface="Times New Roman" panose="02020603050405020304" pitchFamily="18" charset="0"/>
              </a:rPr>
              <a:t>，转到</a:t>
            </a: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</a:rPr>
              <a:t>循环净化。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5</a:t>
            </a:r>
            <a:r>
              <a:rPr lang="zh-CN" altLang="en-US" sz="2000" b="1" dirty="0">
                <a:latin typeface="Times New Roman" panose="02020603050405020304" pitchFamily="18" charset="0"/>
              </a:rPr>
              <a:t>）按下停止按钮，净化停止。</a:t>
            </a:r>
          </a:p>
        </p:txBody>
      </p:sp>
      <p:grpSp>
        <p:nvGrpSpPr>
          <p:cNvPr id="70660" name="Group 5"/>
          <p:cNvGrpSpPr/>
          <p:nvPr/>
        </p:nvGrpSpPr>
        <p:grpSpPr>
          <a:xfrm>
            <a:off x="1536065" y="836930"/>
            <a:ext cx="4840288" cy="5184775"/>
            <a:chOff x="0" y="0"/>
            <a:chExt cx="3049" cy="3266"/>
          </a:xfrm>
        </p:grpSpPr>
        <p:sp>
          <p:nvSpPr>
            <p:cNvPr id="70661" name="Rectangle 6"/>
            <p:cNvSpPr/>
            <p:nvPr/>
          </p:nvSpPr>
          <p:spPr>
            <a:xfrm>
              <a:off x="726" y="181"/>
              <a:ext cx="1406" cy="1679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0662" name="Rectangle 7"/>
            <p:cNvSpPr/>
            <p:nvPr/>
          </p:nvSpPr>
          <p:spPr>
            <a:xfrm>
              <a:off x="545" y="363"/>
              <a:ext cx="181" cy="91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0663" name="Rectangle 8"/>
            <p:cNvSpPr/>
            <p:nvPr/>
          </p:nvSpPr>
          <p:spPr>
            <a:xfrm>
              <a:off x="409" y="318"/>
              <a:ext cx="136" cy="181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0664" name="Line 9"/>
            <p:cNvSpPr/>
            <p:nvPr/>
          </p:nvSpPr>
          <p:spPr>
            <a:xfrm>
              <a:off x="182" y="363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65" name="Line 10"/>
            <p:cNvSpPr/>
            <p:nvPr/>
          </p:nvSpPr>
          <p:spPr>
            <a:xfrm>
              <a:off x="273" y="454"/>
              <a:ext cx="1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66" name="Line 11"/>
            <p:cNvSpPr/>
            <p:nvPr/>
          </p:nvSpPr>
          <p:spPr>
            <a:xfrm>
              <a:off x="273" y="454"/>
              <a:ext cx="0" cy="27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67" name="Line 12"/>
            <p:cNvSpPr/>
            <p:nvPr/>
          </p:nvSpPr>
          <p:spPr>
            <a:xfrm>
              <a:off x="182" y="363"/>
              <a:ext cx="0" cy="3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68" name="Line 13"/>
            <p:cNvSpPr/>
            <p:nvPr/>
          </p:nvSpPr>
          <p:spPr>
            <a:xfrm>
              <a:off x="227" y="544"/>
              <a:ext cx="0" cy="18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0669" name="Line 14"/>
            <p:cNvSpPr/>
            <p:nvPr/>
          </p:nvSpPr>
          <p:spPr>
            <a:xfrm>
              <a:off x="2132" y="1451"/>
              <a:ext cx="54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70" name="Line 15"/>
            <p:cNvSpPr/>
            <p:nvPr/>
          </p:nvSpPr>
          <p:spPr>
            <a:xfrm flipV="1">
              <a:off x="2132" y="1541"/>
              <a:ext cx="455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71" name="Line 16"/>
            <p:cNvSpPr/>
            <p:nvPr/>
          </p:nvSpPr>
          <p:spPr>
            <a:xfrm>
              <a:off x="2587" y="1541"/>
              <a:ext cx="0" cy="77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72" name="Line 17"/>
            <p:cNvSpPr/>
            <p:nvPr/>
          </p:nvSpPr>
          <p:spPr>
            <a:xfrm>
              <a:off x="2677" y="1451"/>
              <a:ext cx="0" cy="86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0673" name="Group 18"/>
            <p:cNvGrpSpPr/>
            <p:nvPr/>
          </p:nvGrpSpPr>
          <p:grpSpPr>
            <a:xfrm>
              <a:off x="2587" y="2312"/>
              <a:ext cx="181" cy="182"/>
              <a:chOff x="0" y="0"/>
              <a:chExt cx="181" cy="182"/>
            </a:xfrm>
          </p:grpSpPr>
          <p:sp>
            <p:nvSpPr>
              <p:cNvPr id="70674" name="Line 19"/>
              <p:cNvSpPr/>
              <p:nvPr/>
            </p:nvSpPr>
            <p:spPr>
              <a:xfrm>
                <a:off x="0" y="0"/>
                <a:ext cx="9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0675" name="Line 20"/>
              <p:cNvSpPr/>
              <p:nvPr/>
            </p:nvSpPr>
            <p:spPr>
              <a:xfrm flipH="1">
                <a:off x="0" y="0"/>
                <a:ext cx="90" cy="18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0676" name="Line 21"/>
              <p:cNvSpPr/>
              <p:nvPr/>
            </p:nvSpPr>
            <p:spPr>
              <a:xfrm>
                <a:off x="0" y="0"/>
                <a:ext cx="90" cy="18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0677" name="Line 22"/>
              <p:cNvSpPr/>
              <p:nvPr/>
            </p:nvSpPr>
            <p:spPr>
              <a:xfrm>
                <a:off x="0" y="182"/>
                <a:ext cx="9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0678" name="Line 23"/>
              <p:cNvSpPr/>
              <p:nvPr/>
            </p:nvSpPr>
            <p:spPr>
              <a:xfrm>
                <a:off x="45" y="91"/>
                <a:ext cx="13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0679" name="Line 24"/>
              <p:cNvSpPr/>
              <p:nvPr/>
            </p:nvSpPr>
            <p:spPr>
              <a:xfrm>
                <a:off x="181" y="0"/>
                <a:ext cx="0" cy="18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0680" name="Line 25"/>
            <p:cNvSpPr/>
            <p:nvPr/>
          </p:nvSpPr>
          <p:spPr>
            <a:xfrm>
              <a:off x="2587" y="2494"/>
              <a:ext cx="0" cy="18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81" name="Line 26"/>
            <p:cNvSpPr/>
            <p:nvPr/>
          </p:nvSpPr>
          <p:spPr>
            <a:xfrm>
              <a:off x="2677" y="2494"/>
              <a:ext cx="0" cy="22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82" name="Oval 27"/>
            <p:cNvSpPr/>
            <p:nvPr/>
          </p:nvSpPr>
          <p:spPr>
            <a:xfrm>
              <a:off x="2541" y="2994"/>
              <a:ext cx="91" cy="91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0683" name="Oval 28"/>
            <p:cNvSpPr/>
            <p:nvPr/>
          </p:nvSpPr>
          <p:spPr>
            <a:xfrm>
              <a:off x="2405" y="2858"/>
              <a:ext cx="317" cy="318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0684" name="Line 29"/>
            <p:cNvSpPr/>
            <p:nvPr/>
          </p:nvSpPr>
          <p:spPr>
            <a:xfrm flipH="1">
              <a:off x="2451" y="3176"/>
              <a:ext cx="45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85" name="Line 30"/>
            <p:cNvSpPr/>
            <p:nvPr/>
          </p:nvSpPr>
          <p:spPr>
            <a:xfrm>
              <a:off x="2632" y="3176"/>
              <a:ext cx="91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86" name="Line 31"/>
            <p:cNvSpPr/>
            <p:nvPr/>
          </p:nvSpPr>
          <p:spPr>
            <a:xfrm>
              <a:off x="2451" y="3266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87" name="Line 32"/>
            <p:cNvSpPr/>
            <p:nvPr/>
          </p:nvSpPr>
          <p:spPr>
            <a:xfrm>
              <a:off x="2315" y="2675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88" name="Line 33"/>
            <p:cNvSpPr/>
            <p:nvPr/>
          </p:nvSpPr>
          <p:spPr>
            <a:xfrm>
              <a:off x="2315" y="2812"/>
              <a:ext cx="272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89" name="Line 34"/>
            <p:cNvSpPr/>
            <p:nvPr/>
          </p:nvSpPr>
          <p:spPr>
            <a:xfrm>
              <a:off x="2677" y="2720"/>
              <a:ext cx="0" cy="18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90" name="Line 35"/>
            <p:cNvSpPr/>
            <p:nvPr/>
          </p:nvSpPr>
          <p:spPr>
            <a:xfrm>
              <a:off x="2587" y="2813"/>
              <a:ext cx="0" cy="4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91" name="Line 36"/>
            <p:cNvSpPr/>
            <p:nvPr/>
          </p:nvSpPr>
          <p:spPr>
            <a:xfrm>
              <a:off x="2315" y="2675"/>
              <a:ext cx="0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92" name="Line 37"/>
            <p:cNvSpPr/>
            <p:nvPr/>
          </p:nvSpPr>
          <p:spPr>
            <a:xfrm flipH="1">
              <a:off x="2133" y="2675"/>
              <a:ext cx="182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93" name="Line 38"/>
            <p:cNvSpPr/>
            <p:nvPr/>
          </p:nvSpPr>
          <p:spPr>
            <a:xfrm flipH="1" flipV="1">
              <a:off x="2133" y="2675"/>
              <a:ext cx="182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94" name="Line 39"/>
            <p:cNvSpPr/>
            <p:nvPr/>
          </p:nvSpPr>
          <p:spPr>
            <a:xfrm>
              <a:off x="2133" y="2675"/>
              <a:ext cx="0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95" name="Line 40"/>
            <p:cNvSpPr/>
            <p:nvPr/>
          </p:nvSpPr>
          <p:spPr>
            <a:xfrm flipV="1">
              <a:off x="2224" y="2630"/>
              <a:ext cx="0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96" name="Line 41"/>
            <p:cNvSpPr/>
            <p:nvPr/>
          </p:nvSpPr>
          <p:spPr>
            <a:xfrm>
              <a:off x="2133" y="2630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97" name="Line 42"/>
            <p:cNvSpPr/>
            <p:nvPr/>
          </p:nvSpPr>
          <p:spPr>
            <a:xfrm flipH="1">
              <a:off x="1725" y="2675"/>
              <a:ext cx="4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98" name="Line 43"/>
            <p:cNvSpPr/>
            <p:nvPr/>
          </p:nvSpPr>
          <p:spPr>
            <a:xfrm>
              <a:off x="1725" y="2675"/>
              <a:ext cx="0" cy="18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99" name="Line 44"/>
            <p:cNvSpPr/>
            <p:nvPr/>
          </p:nvSpPr>
          <p:spPr>
            <a:xfrm flipH="1">
              <a:off x="1816" y="2766"/>
              <a:ext cx="31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00" name="Line 45"/>
            <p:cNvSpPr/>
            <p:nvPr/>
          </p:nvSpPr>
          <p:spPr>
            <a:xfrm>
              <a:off x="1816" y="2766"/>
              <a:ext cx="0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01" name="Line 46"/>
            <p:cNvSpPr/>
            <p:nvPr/>
          </p:nvSpPr>
          <p:spPr>
            <a:xfrm>
              <a:off x="998" y="2767"/>
              <a:ext cx="0" cy="49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02" name="Line 47"/>
            <p:cNvSpPr/>
            <p:nvPr/>
          </p:nvSpPr>
          <p:spPr>
            <a:xfrm>
              <a:off x="999" y="3266"/>
              <a:ext cx="122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03" name="Line 48"/>
            <p:cNvSpPr/>
            <p:nvPr/>
          </p:nvSpPr>
          <p:spPr>
            <a:xfrm>
              <a:off x="2224" y="2811"/>
              <a:ext cx="0" cy="45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04" name="Line 49"/>
            <p:cNvSpPr/>
            <p:nvPr/>
          </p:nvSpPr>
          <p:spPr>
            <a:xfrm>
              <a:off x="999" y="2903"/>
              <a:ext cx="122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05" name="Line 50"/>
            <p:cNvSpPr/>
            <p:nvPr/>
          </p:nvSpPr>
          <p:spPr>
            <a:xfrm>
              <a:off x="1226" y="2994"/>
              <a:ext cx="18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06" name="Line 51"/>
            <p:cNvSpPr/>
            <p:nvPr/>
          </p:nvSpPr>
          <p:spPr>
            <a:xfrm>
              <a:off x="1589" y="3084"/>
              <a:ext cx="9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07" name="Line 52"/>
            <p:cNvSpPr/>
            <p:nvPr/>
          </p:nvSpPr>
          <p:spPr>
            <a:xfrm>
              <a:off x="1861" y="2993"/>
              <a:ext cx="1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08" name="Line 53"/>
            <p:cNvSpPr/>
            <p:nvPr/>
          </p:nvSpPr>
          <p:spPr>
            <a:xfrm flipV="1">
              <a:off x="1271" y="3175"/>
              <a:ext cx="9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09" name="Line 54"/>
            <p:cNvSpPr/>
            <p:nvPr/>
          </p:nvSpPr>
          <p:spPr>
            <a:xfrm>
              <a:off x="1997" y="3174"/>
              <a:ext cx="9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10" name="Line 55"/>
            <p:cNvSpPr/>
            <p:nvPr/>
          </p:nvSpPr>
          <p:spPr>
            <a:xfrm>
              <a:off x="726" y="1860"/>
              <a:ext cx="726" cy="4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11" name="Line 56"/>
            <p:cNvSpPr/>
            <p:nvPr/>
          </p:nvSpPr>
          <p:spPr>
            <a:xfrm flipH="1">
              <a:off x="1543" y="1860"/>
              <a:ext cx="589" cy="4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12" name="Line 57"/>
            <p:cNvSpPr/>
            <p:nvPr/>
          </p:nvSpPr>
          <p:spPr>
            <a:xfrm>
              <a:off x="1452" y="2268"/>
              <a:ext cx="0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13" name="Line 58"/>
            <p:cNvSpPr/>
            <p:nvPr/>
          </p:nvSpPr>
          <p:spPr>
            <a:xfrm>
              <a:off x="1543" y="2268"/>
              <a:ext cx="0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0714" name="Group 59"/>
            <p:cNvGrpSpPr/>
            <p:nvPr/>
          </p:nvGrpSpPr>
          <p:grpSpPr>
            <a:xfrm>
              <a:off x="1452" y="2359"/>
              <a:ext cx="181" cy="182"/>
              <a:chOff x="0" y="0"/>
              <a:chExt cx="181" cy="182"/>
            </a:xfrm>
          </p:grpSpPr>
          <p:sp>
            <p:nvSpPr>
              <p:cNvPr id="70715" name="Line 60"/>
              <p:cNvSpPr/>
              <p:nvPr/>
            </p:nvSpPr>
            <p:spPr>
              <a:xfrm>
                <a:off x="0" y="0"/>
                <a:ext cx="9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0716" name="Line 61"/>
              <p:cNvSpPr/>
              <p:nvPr/>
            </p:nvSpPr>
            <p:spPr>
              <a:xfrm flipH="1">
                <a:off x="0" y="0"/>
                <a:ext cx="90" cy="18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0717" name="Line 62"/>
              <p:cNvSpPr/>
              <p:nvPr/>
            </p:nvSpPr>
            <p:spPr>
              <a:xfrm>
                <a:off x="0" y="0"/>
                <a:ext cx="90" cy="18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0718" name="Line 63"/>
              <p:cNvSpPr/>
              <p:nvPr/>
            </p:nvSpPr>
            <p:spPr>
              <a:xfrm>
                <a:off x="0" y="182"/>
                <a:ext cx="9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0719" name="Line 64"/>
              <p:cNvSpPr/>
              <p:nvPr/>
            </p:nvSpPr>
            <p:spPr>
              <a:xfrm>
                <a:off x="45" y="91"/>
                <a:ext cx="13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0720" name="Line 65"/>
              <p:cNvSpPr/>
              <p:nvPr/>
            </p:nvSpPr>
            <p:spPr>
              <a:xfrm>
                <a:off x="181" y="0"/>
                <a:ext cx="0" cy="18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0721" name="Line 66"/>
            <p:cNvSpPr/>
            <p:nvPr/>
          </p:nvSpPr>
          <p:spPr>
            <a:xfrm>
              <a:off x="1497" y="2177"/>
              <a:ext cx="0" cy="1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0722" name="Line 67"/>
            <p:cNvSpPr/>
            <p:nvPr/>
          </p:nvSpPr>
          <p:spPr>
            <a:xfrm flipH="1">
              <a:off x="2405" y="1497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0723" name="Line 68"/>
            <p:cNvSpPr/>
            <p:nvPr/>
          </p:nvSpPr>
          <p:spPr>
            <a:xfrm>
              <a:off x="2042" y="2994"/>
              <a:ext cx="54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24" name="Line 69"/>
            <p:cNvSpPr/>
            <p:nvPr/>
          </p:nvSpPr>
          <p:spPr>
            <a:xfrm>
              <a:off x="2042" y="3084"/>
              <a:ext cx="54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25" name="Line 70"/>
            <p:cNvSpPr/>
            <p:nvPr/>
          </p:nvSpPr>
          <p:spPr>
            <a:xfrm>
              <a:off x="1452" y="2540"/>
              <a:ext cx="0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26" name="Line 71"/>
            <p:cNvSpPr/>
            <p:nvPr/>
          </p:nvSpPr>
          <p:spPr>
            <a:xfrm>
              <a:off x="1543" y="2540"/>
              <a:ext cx="0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27" name="Text Box 72"/>
            <p:cNvSpPr txBox="1"/>
            <p:nvPr/>
          </p:nvSpPr>
          <p:spPr>
            <a:xfrm>
              <a:off x="0" y="771"/>
              <a:ext cx="63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清水</a:t>
              </a:r>
            </a:p>
          </p:txBody>
        </p:sp>
        <p:sp>
          <p:nvSpPr>
            <p:cNvPr id="70728" name="Text Box 73"/>
            <p:cNvSpPr txBox="1"/>
            <p:nvPr/>
          </p:nvSpPr>
          <p:spPr>
            <a:xfrm>
              <a:off x="2178" y="1088"/>
              <a:ext cx="63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污水</a:t>
              </a:r>
            </a:p>
          </p:txBody>
        </p:sp>
        <p:sp>
          <p:nvSpPr>
            <p:cNvPr id="70729" name="Text Box 74"/>
            <p:cNvSpPr txBox="1"/>
            <p:nvPr/>
          </p:nvSpPr>
          <p:spPr>
            <a:xfrm>
              <a:off x="590" y="2268"/>
              <a:ext cx="81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排污阀</a:t>
              </a:r>
            </a:p>
          </p:txBody>
        </p:sp>
        <p:sp>
          <p:nvSpPr>
            <p:cNvPr id="70730" name="Text Box 75"/>
            <p:cNvSpPr txBox="1"/>
            <p:nvPr/>
          </p:nvSpPr>
          <p:spPr>
            <a:xfrm>
              <a:off x="1815" y="2086"/>
              <a:ext cx="104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循环阀</a:t>
              </a:r>
            </a:p>
          </p:txBody>
        </p:sp>
        <p:sp>
          <p:nvSpPr>
            <p:cNvPr id="70731" name="Text Box 76"/>
            <p:cNvSpPr txBox="1"/>
            <p:nvPr/>
          </p:nvSpPr>
          <p:spPr>
            <a:xfrm>
              <a:off x="363" y="2903"/>
              <a:ext cx="63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污水</a:t>
              </a:r>
            </a:p>
          </p:txBody>
        </p:sp>
        <p:sp>
          <p:nvSpPr>
            <p:cNvPr id="70732" name="Line 77"/>
            <p:cNvSpPr/>
            <p:nvPr/>
          </p:nvSpPr>
          <p:spPr>
            <a:xfrm>
              <a:off x="817" y="3084"/>
              <a:ext cx="45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33" name="AutoShape 78"/>
            <p:cNvSpPr/>
            <p:nvPr/>
          </p:nvSpPr>
          <p:spPr>
            <a:xfrm>
              <a:off x="1724" y="771"/>
              <a:ext cx="136" cy="544"/>
            </a:xfrm>
            <a:prstGeom prst="up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0734" name="AutoShape 79"/>
            <p:cNvSpPr/>
            <p:nvPr/>
          </p:nvSpPr>
          <p:spPr>
            <a:xfrm flipV="1">
              <a:off x="1089" y="771"/>
              <a:ext cx="136" cy="544"/>
            </a:xfrm>
            <a:prstGeom prst="up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0735" name="Text Box 80"/>
            <p:cNvSpPr txBox="1"/>
            <p:nvPr/>
          </p:nvSpPr>
          <p:spPr>
            <a:xfrm>
              <a:off x="1543" y="1315"/>
              <a:ext cx="63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净化</a:t>
              </a:r>
            </a:p>
          </p:txBody>
        </p:sp>
        <p:sp>
          <p:nvSpPr>
            <p:cNvPr id="70736" name="Text Box 81"/>
            <p:cNvSpPr txBox="1"/>
            <p:nvPr/>
          </p:nvSpPr>
          <p:spPr>
            <a:xfrm>
              <a:off x="862" y="1315"/>
              <a:ext cx="63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反冲</a:t>
              </a:r>
            </a:p>
          </p:txBody>
        </p:sp>
        <p:sp>
          <p:nvSpPr>
            <p:cNvPr id="70737" name="Rectangle 82"/>
            <p:cNvSpPr/>
            <p:nvPr/>
          </p:nvSpPr>
          <p:spPr>
            <a:xfrm>
              <a:off x="499" y="635"/>
              <a:ext cx="136" cy="91"/>
            </a:xfrm>
            <a:prstGeom prst="rect">
              <a:avLst/>
            </a:prstGeom>
            <a:solidFill>
              <a:srgbClr val="333300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0738" name="Line 83"/>
            <p:cNvSpPr/>
            <p:nvPr/>
          </p:nvSpPr>
          <p:spPr>
            <a:xfrm>
              <a:off x="635" y="680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39" name="Rectangle 84"/>
            <p:cNvSpPr/>
            <p:nvPr/>
          </p:nvSpPr>
          <p:spPr>
            <a:xfrm>
              <a:off x="499" y="1406"/>
              <a:ext cx="136" cy="91"/>
            </a:xfrm>
            <a:prstGeom prst="rect">
              <a:avLst/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0740" name="Line 85"/>
            <p:cNvSpPr/>
            <p:nvPr/>
          </p:nvSpPr>
          <p:spPr>
            <a:xfrm>
              <a:off x="635" y="1451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41" name="Text Box 86"/>
            <p:cNvSpPr txBox="1"/>
            <p:nvPr/>
          </p:nvSpPr>
          <p:spPr>
            <a:xfrm>
              <a:off x="363" y="1497"/>
              <a:ext cx="45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X3</a:t>
              </a:r>
            </a:p>
          </p:txBody>
        </p:sp>
        <p:sp>
          <p:nvSpPr>
            <p:cNvPr id="70742" name="Text Box 87"/>
            <p:cNvSpPr txBox="1"/>
            <p:nvPr/>
          </p:nvSpPr>
          <p:spPr>
            <a:xfrm>
              <a:off x="409" y="726"/>
              <a:ext cx="45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X2</a:t>
              </a:r>
            </a:p>
          </p:txBody>
        </p:sp>
        <p:sp>
          <p:nvSpPr>
            <p:cNvPr id="70743" name="Text Box 88"/>
            <p:cNvSpPr txBox="1"/>
            <p:nvPr/>
          </p:nvSpPr>
          <p:spPr>
            <a:xfrm>
              <a:off x="91" y="0"/>
              <a:ext cx="99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流量计</a:t>
              </a:r>
            </a:p>
          </p:txBody>
        </p:sp>
        <p:sp>
          <p:nvSpPr>
            <p:cNvPr id="70744" name="Rectangle 89"/>
            <p:cNvSpPr/>
            <p:nvPr/>
          </p:nvSpPr>
          <p:spPr>
            <a:xfrm>
              <a:off x="2699" y="2495"/>
              <a:ext cx="350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</a:rPr>
                <a:t>Y1</a:t>
              </a:r>
              <a:endParaRPr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0745" name="Rectangle 90"/>
            <p:cNvSpPr/>
            <p:nvPr/>
          </p:nvSpPr>
          <p:spPr>
            <a:xfrm>
              <a:off x="2042" y="2313"/>
              <a:ext cx="35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</a:rPr>
                <a:t>Y2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0746" name="Rectangle 91"/>
            <p:cNvSpPr/>
            <p:nvPr/>
          </p:nvSpPr>
          <p:spPr>
            <a:xfrm>
              <a:off x="817" y="2495"/>
              <a:ext cx="35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</a:rPr>
                <a:t>Y3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70747" name="Rectangle 92"/>
          <p:cNvSpPr/>
          <p:nvPr/>
        </p:nvSpPr>
        <p:spPr>
          <a:xfrm>
            <a:off x="6743065" y="5379720"/>
            <a:ext cx="439864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6</a:t>
            </a:r>
            <a:r>
              <a:rPr lang="zh-CN" altLang="en-US" sz="2000" b="1" dirty="0">
                <a:latin typeface="Times New Roman" panose="02020603050405020304" pitchFamily="18" charset="0"/>
              </a:rPr>
              <a:t>）流速小于设定值，堵塞现象，</a:t>
            </a: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       净化停止。</a:t>
            </a:r>
          </a:p>
        </p:txBody>
      </p:sp>
      <p:sp>
        <p:nvSpPr>
          <p:cNvPr id="70748" name="Rectangle 92"/>
          <p:cNvSpPr/>
          <p:nvPr/>
        </p:nvSpPr>
        <p:spPr>
          <a:xfrm>
            <a:off x="2114868" y="6461125"/>
            <a:ext cx="4032250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图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7-26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污水净化控制系统流程图</a:t>
            </a:r>
          </a:p>
        </p:txBody>
      </p:sp>
    </p:spTree>
  </p:cSld>
  <p:clrMapOvr>
    <a:masterClrMapping/>
  </p:clrMapOvr>
  <p:transition spd="slow" advClick="0">
    <p:wedg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</a:p>
        </p:txBody>
      </p:sp>
      <p:grpSp>
        <p:nvGrpSpPr>
          <p:cNvPr id="71682" name="Group 2"/>
          <p:cNvGrpSpPr/>
          <p:nvPr/>
        </p:nvGrpSpPr>
        <p:grpSpPr>
          <a:xfrm>
            <a:off x="1916113" y="1516380"/>
            <a:ext cx="8856663" cy="4982881"/>
            <a:chOff x="-45" y="0"/>
            <a:chExt cx="5579" cy="3417"/>
          </a:xfrm>
        </p:grpSpPr>
        <p:grpSp>
          <p:nvGrpSpPr>
            <p:cNvPr id="71683" name="Group 3"/>
            <p:cNvGrpSpPr/>
            <p:nvPr/>
          </p:nvGrpSpPr>
          <p:grpSpPr>
            <a:xfrm>
              <a:off x="0" y="0"/>
              <a:ext cx="3675" cy="2495"/>
              <a:chOff x="0" y="0"/>
              <a:chExt cx="3675" cy="2495"/>
            </a:xfrm>
          </p:grpSpPr>
          <p:sp>
            <p:nvSpPr>
              <p:cNvPr id="71684" name="Text Box 4"/>
              <p:cNvSpPr txBox="1"/>
              <p:nvPr/>
            </p:nvSpPr>
            <p:spPr>
              <a:xfrm>
                <a:off x="317" y="0"/>
                <a:ext cx="499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 b="1" dirty="0">
                    <a:latin typeface="Times New Roman" panose="02020603050405020304" pitchFamily="18" charset="0"/>
                  </a:rPr>
                  <a:t>启动</a:t>
                </a:r>
              </a:p>
            </p:txBody>
          </p:sp>
          <p:sp>
            <p:nvSpPr>
              <p:cNvPr id="71685" name="Rectangle 5"/>
              <p:cNvSpPr/>
              <p:nvPr/>
            </p:nvSpPr>
            <p:spPr>
              <a:xfrm>
                <a:off x="1225" y="227"/>
                <a:ext cx="1225" cy="226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686" name="Line 6"/>
              <p:cNvSpPr/>
              <p:nvPr/>
            </p:nvSpPr>
            <p:spPr>
              <a:xfrm>
                <a:off x="1" y="408"/>
                <a:ext cx="40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687" name="Line 7"/>
              <p:cNvSpPr/>
              <p:nvPr/>
            </p:nvSpPr>
            <p:spPr>
              <a:xfrm>
                <a:off x="681" y="408"/>
                <a:ext cx="5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688" name="Line 8"/>
              <p:cNvSpPr/>
              <p:nvPr/>
            </p:nvSpPr>
            <p:spPr>
              <a:xfrm flipH="1">
                <a:off x="0" y="408"/>
                <a:ext cx="1" cy="186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71689" name="Group 9"/>
              <p:cNvGrpSpPr/>
              <p:nvPr/>
            </p:nvGrpSpPr>
            <p:grpSpPr>
              <a:xfrm>
                <a:off x="409" y="272"/>
                <a:ext cx="272" cy="91"/>
                <a:chOff x="0" y="0"/>
                <a:chExt cx="272" cy="91"/>
              </a:xfrm>
            </p:grpSpPr>
            <p:sp>
              <p:nvSpPr>
                <p:cNvPr id="71690" name="Line 10"/>
                <p:cNvSpPr/>
                <p:nvPr/>
              </p:nvSpPr>
              <p:spPr>
                <a:xfrm>
                  <a:off x="0" y="91"/>
                  <a:ext cx="27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1691" name="Line 11"/>
                <p:cNvSpPr/>
                <p:nvPr/>
              </p:nvSpPr>
              <p:spPr>
                <a:xfrm>
                  <a:off x="136" y="0"/>
                  <a:ext cx="0" cy="91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1692" name="Group 12"/>
              <p:cNvGrpSpPr/>
              <p:nvPr/>
            </p:nvGrpSpPr>
            <p:grpSpPr>
              <a:xfrm>
                <a:off x="1" y="726"/>
                <a:ext cx="1224" cy="136"/>
                <a:chOff x="0" y="0"/>
                <a:chExt cx="1224" cy="136"/>
              </a:xfrm>
            </p:grpSpPr>
            <p:sp>
              <p:nvSpPr>
                <p:cNvPr id="71693" name="Line 13"/>
                <p:cNvSpPr/>
                <p:nvPr/>
              </p:nvSpPr>
              <p:spPr>
                <a:xfrm>
                  <a:off x="0" y="136"/>
                  <a:ext cx="453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1694" name="Line 14"/>
                <p:cNvSpPr/>
                <p:nvPr/>
              </p:nvSpPr>
              <p:spPr>
                <a:xfrm>
                  <a:off x="680" y="136"/>
                  <a:ext cx="544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grpSp>
              <p:nvGrpSpPr>
                <p:cNvPr id="71695" name="Group 15"/>
                <p:cNvGrpSpPr/>
                <p:nvPr/>
              </p:nvGrpSpPr>
              <p:grpSpPr>
                <a:xfrm>
                  <a:off x="408" y="0"/>
                  <a:ext cx="272" cy="91"/>
                  <a:chOff x="0" y="0"/>
                  <a:chExt cx="272" cy="91"/>
                </a:xfrm>
              </p:grpSpPr>
              <p:sp>
                <p:nvSpPr>
                  <p:cNvPr id="71696" name="Line 16"/>
                  <p:cNvSpPr/>
                  <p:nvPr/>
                </p:nvSpPr>
                <p:spPr>
                  <a:xfrm>
                    <a:off x="0" y="91"/>
                    <a:ext cx="272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697" name="Line 17"/>
                  <p:cNvSpPr/>
                  <p:nvPr/>
                </p:nvSpPr>
                <p:spPr>
                  <a:xfrm>
                    <a:off x="136" y="0"/>
                    <a:ext cx="0" cy="91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</p:grpSp>
          <p:sp>
            <p:nvSpPr>
              <p:cNvPr id="71698" name="Line 18"/>
              <p:cNvSpPr/>
              <p:nvPr/>
            </p:nvSpPr>
            <p:spPr>
              <a:xfrm>
                <a:off x="1" y="1361"/>
                <a:ext cx="45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699" name="Line 19"/>
              <p:cNvSpPr/>
              <p:nvPr/>
            </p:nvSpPr>
            <p:spPr>
              <a:xfrm>
                <a:off x="680" y="1361"/>
                <a:ext cx="5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00" name="Line 20"/>
              <p:cNvSpPr/>
              <p:nvPr/>
            </p:nvSpPr>
            <p:spPr>
              <a:xfrm>
                <a:off x="1" y="1770"/>
                <a:ext cx="45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01" name="Line 21"/>
              <p:cNvSpPr/>
              <p:nvPr/>
            </p:nvSpPr>
            <p:spPr>
              <a:xfrm>
                <a:off x="681" y="1770"/>
                <a:ext cx="5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02" name="Line 22"/>
              <p:cNvSpPr/>
              <p:nvPr/>
            </p:nvSpPr>
            <p:spPr>
              <a:xfrm>
                <a:off x="0" y="2268"/>
                <a:ext cx="122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03" name="Line 23"/>
              <p:cNvSpPr/>
              <p:nvPr/>
            </p:nvSpPr>
            <p:spPr>
              <a:xfrm flipV="1">
                <a:off x="454" y="1724"/>
                <a:ext cx="227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04" name="Line 24"/>
              <p:cNvSpPr/>
              <p:nvPr/>
            </p:nvSpPr>
            <p:spPr>
              <a:xfrm flipV="1">
                <a:off x="681" y="1633"/>
                <a:ext cx="0" cy="9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05" name="Line 25"/>
              <p:cNvSpPr/>
              <p:nvPr/>
            </p:nvSpPr>
            <p:spPr>
              <a:xfrm flipH="1">
                <a:off x="500" y="1633"/>
                <a:ext cx="181" cy="1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06" name="Line 26"/>
              <p:cNvSpPr/>
              <p:nvPr/>
            </p:nvSpPr>
            <p:spPr>
              <a:xfrm flipV="1">
                <a:off x="454" y="1316"/>
                <a:ext cx="227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07" name="Line 27"/>
              <p:cNvSpPr/>
              <p:nvPr/>
            </p:nvSpPr>
            <p:spPr>
              <a:xfrm flipV="1">
                <a:off x="681" y="1225"/>
                <a:ext cx="0" cy="9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08" name="Line 28"/>
              <p:cNvSpPr/>
              <p:nvPr/>
            </p:nvSpPr>
            <p:spPr>
              <a:xfrm flipH="1">
                <a:off x="500" y="1225"/>
                <a:ext cx="181" cy="1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09" name="Line 29"/>
              <p:cNvSpPr/>
              <p:nvPr/>
            </p:nvSpPr>
            <p:spPr>
              <a:xfrm>
                <a:off x="2450" y="408"/>
                <a:ext cx="499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10" name="Rectangle 30"/>
              <p:cNvSpPr/>
              <p:nvPr/>
            </p:nvSpPr>
            <p:spPr>
              <a:xfrm>
                <a:off x="2949" y="317"/>
                <a:ext cx="454" cy="227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sz="1400" b="1" dirty="0">
                    <a:latin typeface="Times New Roman" panose="02020603050405020304" pitchFamily="18" charset="0"/>
                  </a:rPr>
                  <a:t>进水阀</a:t>
                </a:r>
              </a:p>
            </p:txBody>
          </p:sp>
          <p:sp>
            <p:nvSpPr>
              <p:cNvPr id="71711" name="Rectangle 31"/>
              <p:cNvSpPr/>
              <p:nvPr/>
            </p:nvSpPr>
            <p:spPr>
              <a:xfrm>
                <a:off x="2949" y="816"/>
                <a:ext cx="454" cy="227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sz="1400" b="1" dirty="0">
                    <a:latin typeface="Times New Roman" panose="02020603050405020304" pitchFamily="18" charset="0"/>
                  </a:rPr>
                  <a:t>排水阀</a:t>
                </a:r>
              </a:p>
            </p:txBody>
          </p:sp>
          <p:sp>
            <p:nvSpPr>
              <p:cNvPr id="71712" name="Line 32"/>
              <p:cNvSpPr/>
              <p:nvPr/>
            </p:nvSpPr>
            <p:spPr>
              <a:xfrm>
                <a:off x="2450" y="907"/>
                <a:ext cx="499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13" name="Line 33"/>
              <p:cNvSpPr/>
              <p:nvPr/>
            </p:nvSpPr>
            <p:spPr>
              <a:xfrm>
                <a:off x="3403" y="408"/>
                <a:ext cx="27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14" name="Line 34"/>
              <p:cNvSpPr/>
              <p:nvPr/>
            </p:nvSpPr>
            <p:spPr>
              <a:xfrm flipH="1">
                <a:off x="3674" y="408"/>
                <a:ext cx="1" cy="181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15" name="Line 35"/>
              <p:cNvSpPr/>
              <p:nvPr/>
            </p:nvSpPr>
            <p:spPr>
              <a:xfrm>
                <a:off x="2449" y="2222"/>
                <a:ext cx="499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16" name="Line 36"/>
              <p:cNvSpPr/>
              <p:nvPr/>
            </p:nvSpPr>
            <p:spPr>
              <a:xfrm>
                <a:off x="3266" y="2222"/>
                <a:ext cx="409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17" name="Rectangle 37"/>
              <p:cNvSpPr/>
              <p:nvPr/>
            </p:nvSpPr>
            <p:spPr>
              <a:xfrm>
                <a:off x="2948" y="2041"/>
                <a:ext cx="308" cy="35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b="1" dirty="0">
                    <a:latin typeface="Times New Roman" panose="02020603050405020304" pitchFamily="18" charset="0"/>
                  </a:rPr>
                  <a:t>～</a:t>
                </a:r>
              </a:p>
            </p:txBody>
          </p:sp>
          <p:sp>
            <p:nvSpPr>
              <p:cNvPr id="71718" name="Line 38"/>
              <p:cNvSpPr/>
              <p:nvPr/>
            </p:nvSpPr>
            <p:spPr>
              <a:xfrm>
                <a:off x="3403" y="907"/>
                <a:ext cx="27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19" name="Rectangle 39"/>
              <p:cNvSpPr/>
              <p:nvPr/>
            </p:nvSpPr>
            <p:spPr>
              <a:xfrm>
                <a:off x="2949" y="1179"/>
                <a:ext cx="308" cy="35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b="1" dirty="0">
                    <a:latin typeface="Times New Roman" panose="02020603050405020304" pitchFamily="18" charset="0"/>
                  </a:rPr>
                  <a:t>～</a:t>
                </a:r>
              </a:p>
            </p:txBody>
          </p:sp>
          <p:sp>
            <p:nvSpPr>
              <p:cNvPr id="71720" name="Line 40"/>
              <p:cNvSpPr/>
              <p:nvPr/>
            </p:nvSpPr>
            <p:spPr>
              <a:xfrm>
                <a:off x="2449" y="1315"/>
                <a:ext cx="499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21" name="Line 41"/>
              <p:cNvSpPr/>
              <p:nvPr/>
            </p:nvSpPr>
            <p:spPr>
              <a:xfrm>
                <a:off x="3312" y="1315"/>
                <a:ext cx="36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22" name="Text Box 42"/>
              <p:cNvSpPr txBox="1"/>
              <p:nvPr/>
            </p:nvSpPr>
            <p:spPr>
              <a:xfrm>
                <a:off x="318" y="454"/>
                <a:ext cx="499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 b="1" dirty="0">
                    <a:latin typeface="Times New Roman" panose="02020603050405020304" pitchFamily="18" charset="0"/>
                  </a:rPr>
                  <a:t>停止</a:t>
                </a:r>
              </a:p>
            </p:txBody>
          </p:sp>
          <p:sp>
            <p:nvSpPr>
              <p:cNvPr id="71723" name="Text Box 43"/>
              <p:cNvSpPr txBox="1"/>
              <p:nvPr/>
            </p:nvSpPr>
            <p:spPr>
              <a:xfrm>
                <a:off x="45" y="952"/>
                <a:ext cx="1270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 b="1" dirty="0">
                    <a:latin typeface="Times New Roman" panose="02020603050405020304" pitchFamily="18" charset="0"/>
                  </a:rPr>
                  <a:t>上限位开关</a:t>
                </a:r>
              </a:p>
            </p:txBody>
          </p:sp>
          <p:sp>
            <p:nvSpPr>
              <p:cNvPr id="71724" name="Text Box 44"/>
              <p:cNvSpPr txBox="1"/>
              <p:nvPr/>
            </p:nvSpPr>
            <p:spPr>
              <a:xfrm>
                <a:off x="1225" y="317"/>
                <a:ext cx="589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X1</a:t>
                </a:r>
              </a:p>
            </p:txBody>
          </p:sp>
          <p:sp>
            <p:nvSpPr>
              <p:cNvPr id="71725" name="Text Box 45"/>
              <p:cNvSpPr txBox="1"/>
              <p:nvPr/>
            </p:nvSpPr>
            <p:spPr>
              <a:xfrm>
                <a:off x="1225" y="726"/>
                <a:ext cx="589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X4</a:t>
                </a:r>
              </a:p>
            </p:txBody>
          </p:sp>
          <p:sp>
            <p:nvSpPr>
              <p:cNvPr id="71726" name="Text Box 46"/>
              <p:cNvSpPr txBox="1"/>
              <p:nvPr/>
            </p:nvSpPr>
            <p:spPr>
              <a:xfrm>
                <a:off x="1225" y="1179"/>
                <a:ext cx="589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X2</a:t>
                </a:r>
              </a:p>
            </p:txBody>
          </p:sp>
          <p:sp>
            <p:nvSpPr>
              <p:cNvPr id="71727" name="Text Box 47"/>
              <p:cNvSpPr txBox="1"/>
              <p:nvPr/>
            </p:nvSpPr>
            <p:spPr>
              <a:xfrm>
                <a:off x="1225" y="1633"/>
                <a:ext cx="589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X3</a:t>
                </a:r>
              </a:p>
            </p:txBody>
          </p:sp>
          <p:sp>
            <p:nvSpPr>
              <p:cNvPr id="71728" name="Text Box 48"/>
              <p:cNvSpPr txBox="1"/>
              <p:nvPr/>
            </p:nvSpPr>
            <p:spPr>
              <a:xfrm>
                <a:off x="1315" y="1406"/>
                <a:ext cx="952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FX2-48MR</a:t>
                </a:r>
              </a:p>
            </p:txBody>
          </p:sp>
          <p:sp>
            <p:nvSpPr>
              <p:cNvPr id="71729" name="Text Box 49"/>
              <p:cNvSpPr txBox="1"/>
              <p:nvPr/>
            </p:nvSpPr>
            <p:spPr>
              <a:xfrm>
                <a:off x="1951" y="317"/>
                <a:ext cx="499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Y1</a:t>
                </a:r>
              </a:p>
            </p:txBody>
          </p:sp>
          <p:sp>
            <p:nvSpPr>
              <p:cNvPr id="71730" name="Text Box 50"/>
              <p:cNvSpPr txBox="1"/>
              <p:nvPr/>
            </p:nvSpPr>
            <p:spPr>
              <a:xfrm>
                <a:off x="1951" y="726"/>
                <a:ext cx="545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Y2</a:t>
                </a:r>
              </a:p>
            </p:txBody>
          </p:sp>
          <p:sp>
            <p:nvSpPr>
              <p:cNvPr id="71731" name="Text Box 51"/>
              <p:cNvSpPr txBox="1"/>
              <p:nvPr/>
            </p:nvSpPr>
            <p:spPr>
              <a:xfrm>
                <a:off x="1906" y="1134"/>
                <a:ext cx="589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COM1</a:t>
                </a:r>
              </a:p>
            </p:txBody>
          </p:sp>
          <p:sp>
            <p:nvSpPr>
              <p:cNvPr id="71732" name="Text Box 52"/>
              <p:cNvSpPr txBox="1"/>
              <p:nvPr/>
            </p:nvSpPr>
            <p:spPr>
              <a:xfrm>
                <a:off x="2041" y="1633"/>
                <a:ext cx="499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Y3</a:t>
                </a:r>
              </a:p>
            </p:txBody>
          </p:sp>
          <p:sp>
            <p:nvSpPr>
              <p:cNvPr id="71733" name="Text Box 53"/>
              <p:cNvSpPr txBox="1"/>
              <p:nvPr/>
            </p:nvSpPr>
            <p:spPr>
              <a:xfrm>
                <a:off x="1950" y="2132"/>
                <a:ext cx="589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COM2</a:t>
                </a:r>
              </a:p>
            </p:txBody>
          </p:sp>
          <p:sp>
            <p:nvSpPr>
              <p:cNvPr id="71734" name="Text Box 54"/>
              <p:cNvSpPr txBox="1"/>
              <p:nvPr/>
            </p:nvSpPr>
            <p:spPr>
              <a:xfrm>
                <a:off x="1225" y="2132"/>
                <a:ext cx="589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COM</a:t>
                </a:r>
              </a:p>
            </p:txBody>
          </p:sp>
          <p:sp>
            <p:nvSpPr>
              <p:cNvPr id="71735" name="Text Box 55"/>
              <p:cNvSpPr txBox="1"/>
              <p:nvPr/>
            </p:nvSpPr>
            <p:spPr>
              <a:xfrm>
                <a:off x="45" y="1406"/>
                <a:ext cx="1270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 b="1" dirty="0">
                    <a:latin typeface="Times New Roman" panose="02020603050405020304" pitchFamily="18" charset="0"/>
                  </a:rPr>
                  <a:t>下限位开关</a:t>
                </a:r>
              </a:p>
            </p:txBody>
          </p:sp>
          <p:sp>
            <p:nvSpPr>
              <p:cNvPr id="71736" name="Rectangle 56"/>
              <p:cNvSpPr/>
              <p:nvPr/>
            </p:nvSpPr>
            <p:spPr>
              <a:xfrm>
                <a:off x="2948" y="1633"/>
                <a:ext cx="454" cy="227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sz="1400" b="1" dirty="0">
                    <a:latin typeface="Times New Roman" panose="02020603050405020304" pitchFamily="18" charset="0"/>
                  </a:rPr>
                  <a:t>循环阀</a:t>
                </a:r>
              </a:p>
            </p:txBody>
          </p:sp>
          <p:sp>
            <p:nvSpPr>
              <p:cNvPr id="71737" name="Line 57"/>
              <p:cNvSpPr/>
              <p:nvPr/>
            </p:nvSpPr>
            <p:spPr>
              <a:xfrm>
                <a:off x="2449" y="1769"/>
                <a:ext cx="499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38" name="Line 58"/>
              <p:cNvSpPr/>
              <p:nvPr/>
            </p:nvSpPr>
            <p:spPr>
              <a:xfrm>
                <a:off x="3402" y="1769"/>
                <a:ext cx="27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1739" name="Rectangle 59"/>
            <p:cNvSpPr/>
            <p:nvPr/>
          </p:nvSpPr>
          <p:spPr>
            <a:xfrm>
              <a:off x="-45" y="2828"/>
              <a:ext cx="3765" cy="27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20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图</a:t>
              </a:r>
              <a:r>
                <a: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7-27 </a:t>
              </a:r>
              <a:r>
                <a:rPr lang="zh-CN" altLang="en-US" sz="20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污水净化控制系统</a:t>
              </a:r>
              <a:r>
                <a: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PLC</a:t>
              </a:r>
              <a:r>
                <a:rPr lang="zh-CN" altLang="en-US" sz="20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接线图</a:t>
              </a:r>
            </a:p>
          </p:txBody>
        </p:sp>
        <p:grpSp>
          <p:nvGrpSpPr>
            <p:cNvPr id="71740" name="Group 60"/>
            <p:cNvGrpSpPr/>
            <p:nvPr/>
          </p:nvGrpSpPr>
          <p:grpSpPr>
            <a:xfrm>
              <a:off x="4037" y="1542"/>
              <a:ext cx="725" cy="1451"/>
              <a:chOff x="0" y="0"/>
              <a:chExt cx="725" cy="1451"/>
            </a:xfrm>
          </p:grpSpPr>
          <p:sp>
            <p:nvSpPr>
              <p:cNvPr id="71741" name="Oval 61"/>
              <p:cNvSpPr/>
              <p:nvPr/>
            </p:nvSpPr>
            <p:spPr>
              <a:xfrm>
                <a:off x="454" y="1315"/>
                <a:ext cx="137" cy="136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742" name="Oval 62"/>
              <p:cNvSpPr/>
              <p:nvPr/>
            </p:nvSpPr>
            <p:spPr>
              <a:xfrm>
                <a:off x="454" y="771"/>
                <a:ext cx="137" cy="136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743" name="Oval 63"/>
              <p:cNvSpPr/>
              <p:nvPr/>
            </p:nvSpPr>
            <p:spPr>
              <a:xfrm>
                <a:off x="454" y="272"/>
                <a:ext cx="137" cy="136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744" name="Line 64"/>
              <p:cNvSpPr/>
              <p:nvPr/>
            </p:nvSpPr>
            <p:spPr>
              <a:xfrm>
                <a:off x="227" y="317"/>
                <a:ext cx="227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45" name="Line 65"/>
              <p:cNvSpPr/>
              <p:nvPr/>
            </p:nvSpPr>
            <p:spPr>
              <a:xfrm>
                <a:off x="227" y="816"/>
                <a:ext cx="227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46" name="Line 66"/>
              <p:cNvSpPr/>
              <p:nvPr/>
            </p:nvSpPr>
            <p:spPr>
              <a:xfrm>
                <a:off x="227" y="1361"/>
                <a:ext cx="227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47" name="Rectangle 67"/>
              <p:cNvSpPr/>
              <p:nvPr/>
            </p:nvSpPr>
            <p:spPr>
              <a:xfrm>
                <a:off x="91" y="0"/>
                <a:ext cx="544" cy="35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X2</a:t>
                </a:r>
              </a:p>
            </p:txBody>
          </p:sp>
          <p:sp>
            <p:nvSpPr>
              <p:cNvPr id="71748" name="Rectangle 68"/>
              <p:cNvSpPr/>
              <p:nvPr/>
            </p:nvSpPr>
            <p:spPr>
              <a:xfrm>
                <a:off x="91" y="499"/>
                <a:ext cx="498" cy="35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X3</a:t>
                </a:r>
              </a:p>
            </p:txBody>
          </p:sp>
          <p:sp>
            <p:nvSpPr>
              <p:cNvPr id="71749" name="Rectangle 69"/>
              <p:cNvSpPr/>
              <p:nvPr/>
            </p:nvSpPr>
            <p:spPr>
              <a:xfrm>
                <a:off x="0" y="1043"/>
                <a:ext cx="725" cy="35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COM</a:t>
                </a:r>
              </a:p>
            </p:txBody>
          </p:sp>
        </p:grpSp>
        <p:sp>
          <p:nvSpPr>
            <p:cNvPr id="71750" name="Text Box 70"/>
            <p:cNvSpPr txBox="1"/>
            <p:nvPr/>
          </p:nvSpPr>
          <p:spPr>
            <a:xfrm>
              <a:off x="4037" y="3101"/>
              <a:ext cx="1497" cy="31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</a:rPr>
                <a:t>电接点开关</a:t>
              </a:r>
            </a:p>
          </p:txBody>
        </p:sp>
        <p:sp>
          <p:nvSpPr>
            <p:cNvPr id="71751" name="Rectangle 71"/>
            <p:cNvSpPr/>
            <p:nvPr/>
          </p:nvSpPr>
          <p:spPr>
            <a:xfrm>
              <a:off x="3899" y="1542"/>
              <a:ext cx="1402" cy="1497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1752" name="Line 72"/>
            <p:cNvSpPr/>
            <p:nvPr/>
          </p:nvSpPr>
          <p:spPr>
            <a:xfrm>
              <a:off x="4672" y="1905"/>
              <a:ext cx="22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53" name="Line 73"/>
            <p:cNvSpPr/>
            <p:nvPr/>
          </p:nvSpPr>
          <p:spPr>
            <a:xfrm>
              <a:off x="4218" y="1996"/>
              <a:ext cx="1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54" name="Line 74"/>
            <p:cNvSpPr/>
            <p:nvPr/>
          </p:nvSpPr>
          <p:spPr>
            <a:xfrm>
              <a:off x="4354" y="2132"/>
              <a:ext cx="1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55" name="Line 75"/>
            <p:cNvSpPr/>
            <p:nvPr/>
          </p:nvSpPr>
          <p:spPr>
            <a:xfrm>
              <a:off x="4490" y="2268"/>
              <a:ext cx="1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56" name="Line 76"/>
            <p:cNvSpPr/>
            <p:nvPr/>
          </p:nvSpPr>
          <p:spPr>
            <a:xfrm>
              <a:off x="4626" y="2404"/>
              <a:ext cx="1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57" name="Line 77"/>
            <p:cNvSpPr/>
            <p:nvPr/>
          </p:nvSpPr>
          <p:spPr>
            <a:xfrm>
              <a:off x="4762" y="2540"/>
              <a:ext cx="1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58" name="Line 78"/>
            <p:cNvSpPr/>
            <p:nvPr/>
          </p:nvSpPr>
          <p:spPr>
            <a:xfrm>
              <a:off x="4898" y="2676"/>
              <a:ext cx="1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59" name="Line 79"/>
            <p:cNvSpPr/>
            <p:nvPr/>
          </p:nvSpPr>
          <p:spPr>
            <a:xfrm>
              <a:off x="4264" y="2494"/>
              <a:ext cx="1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60" name="Line 80"/>
            <p:cNvSpPr/>
            <p:nvPr/>
          </p:nvSpPr>
          <p:spPr>
            <a:xfrm>
              <a:off x="4581" y="2631"/>
              <a:ext cx="1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61" name="Line 81"/>
            <p:cNvSpPr/>
            <p:nvPr/>
          </p:nvSpPr>
          <p:spPr>
            <a:xfrm>
              <a:off x="4763" y="2857"/>
              <a:ext cx="1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62" name="Line 82"/>
            <p:cNvSpPr/>
            <p:nvPr/>
          </p:nvSpPr>
          <p:spPr>
            <a:xfrm>
              <a:off x="4763" y="2086"/>
              <a:ext cx="1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63" name="Line 83"/>
            <p:cNvSpPr/>
            <p:nvPr/>
          </p:nvSpPr>
          <p:spPr>
            <a:xfrm>
              <a:off x="4808" y="2268"/>
              <a:ext cx="1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64" name="Line 84"/>
            <p:cNvSpPr/>
            <p:nvPr/>
          </p:nvSpPr>
          <p:spPr>
            <a:xfrm>
              <a:off x="4853" y="2449"/>
              <a:ext cx="1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" name="Text Box 70"/>
          <p:cNvSpPr txBox="1"/>
          <p:nvPr/>
        </p:nvSpPr>
        <p:spPr>
          <a:xfrm>
            <a:off x="1417955" y="894080"/>
            <a:ext cx="388874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</a:rPr>
              <a:t>、污水净化</a:t>
            </a:r>
            <a:r>
              <a:rPr lang="en-US" altLang="zh-CN" sz="2400" b="1" dirty="0">
                <a:latin typeface="Times New Roman" panose="02020603050405020304" pitchFamily="18" charset="0"/>
              </a:rPr>
              <a:t>PLC</a:t>
            </a:r>
            <a:r>
              <a:rPr lang="zh-CN" altLang="en-US" sz="2400" b="1" dirty="0">
                <a:latin typeface="Times New Roman" panose="02020603050405020304" pitchFamily="18" charset="0"/>
              </a:rPr>
              <a:t>接线图</a:t>
            </a:r>
          </a:p>
        </p:txBody>
      </p:sp>
    </p:spTree>
  </p:cSld>
  <p:clrMapOvr>
    <a:masterClrMapping/>
  </p:clrMapOvr>
  <p:transition spd="slow" advClick="0">
    <p:wedg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</a:p>
        </p:txBody>
      </p:sp>
      <p:graphicFrame>
        <p:nvGraphicFramePr>
          <p:cNvPr id="2" name="Group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991043" y="1567180"/>
          <a:ext cx="8208962" cy="4603018"/>
        </p:xfrm>
        <a:graphic>
          <a:graphicData uri="http://schemas.openxmlformats.org/drawingml/2006/table">
            <a:tbl>
              <a:tblPr/>
              <a:tblGrid>
                <a:gridCol w="2859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PLC 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软元件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控制功能说明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9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X1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X1 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启动净化处理（</a:t>
                      </a:r>
                      <a:r>
                        <a:rPr lang="zh-CN" altLang="en-US" sz="2000" b="1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常开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按钮）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X2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上限位开关（常开）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X3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下限位开关（常开）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6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X4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停止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净化处理</a:t>
                      </a:r>
                      <a:r>
                        <a:rPr lang="zh-CN" altLang="en-US" sz="20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（</a:t>
                      </a:r>
                      <a:r>
                        <a:rPr lang="zh-CN" altLang="en-US" sz="2000" b="1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常开</a:t>
                      </a:r>
                      <a:r>
                        <a:rPr lang="zh-CN" altLang="en-US" sz="20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按钮）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9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Y1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进水阀控制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Y2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循环阀控制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2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Y3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排污阀控制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55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T0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分钟定时器（过滤定时）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1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T1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秒定时器（流量测量）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23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C235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高速计数器（流量测量）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2744" name="Rectangle 40"/>
          <p:cNvSpPr/>
          <p:nvPr/>
        </p:nvSpPr>
        <p:spPr>
          <a:xfrm>
            <a:off x="1991995" y="941705"/>
            <a:ext cx="42398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、软元件功能机地址规划</a:t>
            </a:r>
          </a:p>
        </p:txBody>
      </p:sp>
    </p:spTree>
  </p:cSld>
  <p:clrMapOvr>
    <a:masterClrMapping/>
  </p:clrMapOvr>
  <p:transition spd="slow" advClick="0">
    <p:wedg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</a:p>
        </p:txBody>
      </p:sp>
      <p:sp>
        <p:nvSpPr>
          <p:cNvPr id="73730" name="Text Box 2"/>
          <p:cNvSpPr txBox="1"/>
          <p:nvPr/>
        </p:nvSpPr>
        <p:spPr>
          <a:xfrm>
            <a:off x="6854190" y="1384300"/>
            <a:ext cx="28905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起停净化处理</a:t>
            </a:r>
          </a:p>
        </p:txBody>
      </p:sp>
      <p:sp>
        <p:nvSpPr>
          <p:cNvPr id="73731" name="Text Box 3"/>
          <p:cNvSpPr txBox="1"/>
          <p:nvPr/>
        </p:nvSpPr>
        <p:spPr>
          <a:xfrm>
            <a:off x="6854190" y="2205355"/>
            <a:ext cx="325945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开进水阀，至上限过滤</a:t>
            </a:r>
            <a:r>
              <a:rPr lang="en-US" altLang="zh-CN" sz="2000" b="1" dirty="0">
                <a:latin typeface="Times New Roman" panose="02020603050405020304" pitchFamily="18" charset="0"/>
              </a:rPr>
              <a:t>10</a:t>
            </a:r>
            <a:r>
              <a:rPr lang="zh-CN" altLang="en-US" sz="2000" b="1" dirty="0">
                <a:latin typeface="Times New Roman" panose="02020603050405020304" pitchFamily="18" charset="0"/>
              </a:rPr>
              <a:t>分关进水阀</a:t>
            </a:r>
          </a:p>
        </p:txBody>
      </p:sp>
      <p:sp>
        <p:nvSpPr>
          <p:cNvPr id="73732" name="Text Box 4"/>
          <p:cNvSpPr txBox="1"/>
          <p:nvPr/>
        </p:nvSpPr>
        <p:spPr>
          <a:xfrm>
            <a:off x="6853873" y="2997200"/>
            <a:ext cx="3671887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至上限启动定时</a:t>
            </a:r>
            <a:r>
              <a:rPr lang="en-US" altLang="zh-CN" sz="2000" b="1" dirty="0">
                <a:latin typeface="Times New Roman" panose="02020603050405020304" pitchFamily="18" charset="0"/>
              </a:rPr>
              <a:t>10</a:t>
            </a:r>
            <a:r>
              <a:rPr lang="zh-CN" altLang="en-US" sz="2000" b="1" dirty="0">
                <a:latin typeface="Times New Roman" panose="02020603050405020304" pitchFamily="18" charset="0"/>
              </a:rPr>
              <a:t>分钟</a:t>
            </a:r>
          </a:p>
        </p:txBody>
      </p:sp>
      <p:sp>
        <p:nvSpPr>
          <p:cNvPr id="73733" name="Text Box 5"/>
          <p:cNvSpPr txBox="1"/>
          <p:nvPr/>
        </p:nvSpPr>
        <p:spPr>
          <a:xfrm>
            <a:off x="6853873" y="4868863"/>
            <a:ext cx="3671887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进水阀与（循环阀、排污阀）互锁</a:t>
            </a:r>
          </a:p>
        </p:txBody>
      </p:sp>
      <p:sp>
        <p:nvSpPr>
          <p:cNvPr id="73734" name="Text Box 6"/>
          <p:cNvSpPr txBox="1"/>
          <p:nvPr/>
        </p:nvSpPr>
        <p:spPr>
          <a:xfrm>
            <a:off x="6854190" y="3716655"/>
            <a:ext cx="347980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定时</a:t>
            </a:r>
            <a:r>
              <a:rPr lang="en-US" altLang="zh-CN" sz="2000" b="1" dirty="0">
                <a:latin typeface="Times New Roman" panose="02020603050405020304" pitchFamily="18" charset="0"/>
              </a:rPr>
              <a:t>10</a:t>
            </a:r>
            <a:r>
              <a:rPr lang="zh-CN" altLang="en-US" sz="2000" b="1" dirty="0">
                <a:latin typeface="Times New Roman" panose="02020603050405020304" pitchFamily="18" charset="0"/>
              </a:rPr>
              <a:t>分钟，到时反冲，关进水阀，开循环阀、排污阀</a:t>
            </a:r>
          </a:p>
        </p:txBody>
      </p:sp>
      <p:sp>
        <p:nvSpPr>
          <p:cNvPr id="73735" name="Rectangle 7"/>
          <p:cNvSpPr/>
          <p:nvPr/>
        </p:nvSpPr>
        <p:spPr>
          <a:xfrm>
            <a:off x="6926898" y="5805488"/>
            <a:ext cx="3600450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</a:rPr>
              <a:t>到下限，复位</a:t>
            </a:r>
            <a:r>
              <a:rPr lang="en-US" altLang="zh-CN" sz="2000" b="1" dirty="0">
                <a:latin typeface="Times New Roman" panose="02020603050405020304" pitchFamily="18" charset="0"/>
              </a:rPr>
              <a:t>T0</a:t>
            </a:r>
            <a:r>
              <a:rPr lang="zh-CN" altLang="en-US" sz="2000" b="1" dirty="0">
                <a:latin typeface="Times New Roman" panose="02020603050405020304" pitchFamily="18" charset="0"/>
              </a:rPr>
              <a:t>，开进水阀</a:t>
            </a: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关循环阀、排污阀。循环</a:t>
            </a:r>
          </a:p>
        </p:txBody>
      </p:sp>
      <p:sp>
        <p:nvSpPr>
          <p:cNvPr id="73736" name="Text Box 115"/>
          <p:cNvSpPr txBox="1"/>
          <p:nvPr/>
        </p:nvSpPr>
        <p:spPr>
          <a:xfrm>
            <a:off x="1509395" y="683895"/>
            <a:ext cx="66751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5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、污水净化控制系统梯形图设计</a:t>
            </a:r>
          </a:p>
        </p:txBody>
      </p:sp>
      <p:grpSp>
        <p:nvGrpSpPr>
          <p:cNvPr id="73737" name="Group 10"/>
          <p:cNvGrpSpPr/>
          <p:nvPr/>
        </p:nvGrpSpPr>
        <p:grpSpPr>
          <a:xfrm>
            <a:off x="2318385" y="1125538"/>
            <a:ext cx="4643438" cy="5543550"/>
            <a:chOff x="0" y="0"/>
            <a:chExt cx="7313" cy="8730"/>
          </a:xfrm>
        </p:grpSpPr>
        <p:sp>
          <p:nvSpPr>
            <p:cNvPr id="73738" name="Text Box 8"/>
            <p:cNvSpPr txBox="1"/>
            <p:nvPr/>
          </p:nvSpPr>
          <p:spPr>
            <a:xfrm>
              <a:off x="438" y="10"/>
              <a:ext cx="107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X1</a:t>
              </a:r>
            </a:p>
          </p:txBody>
        </p:sp>
        <p:sp>
          <p:nvSpPr>
            <p:cNvPr id="73739" name="Text Box 9"/>
            <p:cNvSpPr txBox="1"/>
            <p:nvPr/>
          </p:nvSpPr>
          <p:spPr>
            <a:xfrm>
              <a:off x="3405" y="0"/>
              <a:ext cx="1208" cy="6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M10</a:t>
              </a:r>
            </a:p>
          </p:txBody>
        </p:sp>
        <p:sp>
          <p:nvSpPr>
            <p:cNvPr id="73740" name="Text Box 10"/>
            <p:cNvSpPr txBox="1"/>
            <p:nvPr/>
          </p:nvSpPr>
          <p:spPr>
            <a:xfrm>
              <a:off x="2248" y="0"/>
              <a:ext cx="1157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X4</a:t>
              </a:r>
            </a:p>
          </p:txBody>
        </p:sp>
        <p:sp>
          <p:nvSpPr>
            <p:cNvPr id="73741" name="Line 11"/>
            <p:cNvSpPr/>
            <p:nvPr/>
          </p:nvSpPr>
          <p:spPr>
            <a:xfrm>
              <a:off x="0" y="122"/>
              <a:ext cx="0" cy="838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3742" name="Group 15"/>
            <p:cNvGrpSpPr/>
            <p:nvPr/>
          </p:nvGrpSpPr>
          <p:grpSpPr>
            <a:xfrm>
              <a:off x="770" y="540"/>
              <a:ext cx="295" cy="542"/>
              <a:chOff x="0" y="0"/>
              <a:chExt cx="122" cy="229"/>
            </a:xfrm>
          </p:grpSpPr>
          <p:sp>
            <p:nvSpPr>
              <p:cNvPr id="73743" name="Line 13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744" name="Line 14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3745" name="Oval 15"/>
            <p:cNvSpPr/>
            <p:nvPr/>
          </p:nvSpPr>
          <p:spPr>
            <a:xfrm>
              <a:off x="5163" y="322"/>
              <a:ext cx="932" cy="915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M0</a:t>
              </a:r>
            </a:p>
          </p:txBody>
        </p:sp>
        <p:sp>
          <p:nvSpPr>
            <p:cNvPr id="73746" name="Line 16"/>
            <p:cNvSpPr/>
            <p:nvPr/>
          </p:nvSpPr>
          <p:spPr>
            <a:xfrm>
              <a:off x="6150" y="755"/>
              <a:ext cx="7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747" name="Line 17"/>
            <p:cNvSpPr/>
            <p:nvPr/>
          </p:nvSpPr>
          <p:spPr>
            <a:xfrm>
              <a:off x="6918" y="107"/>
              <a:ext cx="0" cy="839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748" name="Oval 18"/>
            <p:cNvSpPr/>
            <p:nvPr/>
          </p:nvSpPr>
          <p:spPr>
            <a:xfrm>
              <a:off x="5205" y="5575"/>
              <a:ext cx="878" cy="755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Y2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3749" name="Line 19"/>
            <p:cNvSpPr/>
            <p:nvPr/>
          </p:nvSpPr>
          <p:spPr>
            <a:xfrm>
              <a:off x="6083" y="5897"/>
              <a:ext cx="877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750" name="Text Box 20"/>
            <p:cNvSpPr txBox="1"/>
            <p:nvPr/>
          </p:nvSpPr>
          <p:spPr>
            <a:xfrm>
              <a:off x="700" y="5252"/>
              <a:ext cx="975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Y1</a:t>
              </a:r>
            </a:p>
          </p:txBody>
        </p:sp>
        <p:grpSp>
          <p:nvGrpSpPr>
            <p:cNvPr id="73751" name="Group 24"/>
            <p:cNvGrpSpPr/>
            <p:nvPr/>
          </p:nvGrpSpPr>
          <p:grpSpPr>
            <a:xfrm>
              <a:off x="2433" y="500"/>
              <a:ext cx="465" cy="545"/>
              <a:chOff x="0" y="0"/>
              <a:chExt cx="192" cy="229"/>
            </a:xfrm>
          </p:grpSpPr>
          <p:grpSp>
            <p:nvGrpSpPr>
              <p:cNvPr id="73752" name="Group 25"/>
              <p:cNvGrpSpPr/>
              <p:nvPr/>
            </p:nvGrpSpPr>
            <p:grpSpPr>
              <a:xfrm>
                <a:off x="37" y="0"/>
                <a:ext cx="122" cy="229"/>
                <a:chOff x="0" y="0"/>
                <a:chExt cx="122" cy="229"/>
              </a:xfrm>
            </p:grpSpPr>
            <p:sp>
              <p:nvSpPr>
                <p:cNvPr id="73753" name="Line 23"/>
                <p:cNvSpPr/>
                <p:nvPr/>
              </p:nvSpPr>
              <p:spPr>
                <a:xfrm>
                  <a:off x="0" y="2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3754" name="Line 24"/>
                <p:cNvSpPr/>
                <p:nvPr/>
              </p:nvSpPr>
              <p:spPr>
                <a:xfrm>
                  <a:off x="122" y="0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73755" name="Line 25"/>
              <p:cNvSpPr/>
              <p:nvPr/>
            </p:nvSpPr>
            <p:spPr>
              <a:xfrm flipH="1">
                <a:off x="0" y="14"/>
                <a:ext cx="192" cy="19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3756" name="Line 26"/>
            <p:cNvSpPr/>
            <p:nvPr/>
          </p:nvSpPr>
          <p:spPr>
            <a:xfrm>
              <a:off x="0" y="2475"/>
              <a:ext cx="88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3757" name="Group 30"/>
            <p:cNvGrpSpPr/>
            <p:nvPr/>
          </p:nvGrpSpPr>
          <p:grpSpPr>
            <a:xfrm>
              <a:off x="880" y="2262"/>
              <a:ext cx="295" cy="543"/>
              <a:chOff x="0" y="0"/>
              <a:chExt cx="122" cy="229"/>
            </a:xfrm>
          </p:grpSpPr>
          <p:sp>
            <p:nvSpPr>
              <p:cNvPr id="73758" name="Line 28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759" name="Line 29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3760" name="Text Box 30"/>
            <p:cNvSpPr txBox="1"/>
            <p:nvPr/>
          </p:nvSpPr>
          <p:spPr>
            <a:xfrm>
              <a:off x="550" y="7212"/>
              <a:ext cx="74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b="1" dirty="0">
                  <a:latin typeface="Times New Roman" panose="02020603050405020304" pitchFamily="18" charset="0"/>
                </a:rPr>
                <a:t>X3</a:t>
              </a:r>
            </a:p>
          </p:txBody>
        </p:sp>
        <p:sp>
          <p:nvSpPr>
            <p:cNvPr id="73761" name="Line 31"/>
            <p:cNvSpPr/>
            <p:nvPr/>
          </p:nvSpPr>
          <p:spPr>
            <a:xfrm>
              <a:off x="2745" y="3445"/>
              <a:ext cx="1045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762" name="Text Box 32"/>
            <p:cNvSpPr txBox="1"/>
            <p:nvPr/>
          </p:nvSpPr>
          <p:spPr>
            <a:xfrm>
              <a:off x="658" y="1722"/>
              <a:ext cx="990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M0</a:t>
              </a:r>
            </a:p>
          </p:txBody>
        </p:sp>
        <p:sp>
          <p:nvSpPr>
            <p:cNvPr id="73763" name="Line 33"/>
            <p:cNvSpPr/>
            <p:nvPr/>
          </p:nvSpPr>
          <p:spPr>
            <a:xfrm>
              <a:off x="3775" y="6007"/>
              <a:ext cx="0" cy="96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764" name="Line 34"/>
            <p:cNvSpPr/>
            <p:nvPr/>
          </p:nvSpPr>
          <p:spPr>
            <a:xfrm>
              <a:off x="0" y="3445"/>
              <a:ext cx="88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765" name="Text Box 35"/>
            <p:cNvSpPr txBox="1"/>
            <p:nvPr/>
          </p:nvSpPr>
          <p:spPr>
            <a:xfrm>
              <a:off x="438" y="2797"/>
              <a:ext cx="1210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X2</a:t>
              </a:r>
            </a:p>
          </p:txBody>
        </p:sp>
        <p:sp>
          <p:nvSpPr>
            <p:cNvPr id="73766" name="Oval 36"/>
            <p:cNvSpPr/>
            <p:nvPr/>
          </p:nvSpPr>
          <p:spPr>
            <a:xfrm>
              <a:off x="5163" y="2045"/>
              <a:ext cx="932" cy="915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Y1</a:t>
              </a:r>
            </a:p>
          </p:txBody>
        </p:sp>
        <p:sp>
          <p:nvSpPr>
            <p:cNvPr id="73767" name="Text Box 37"/>
            <p:cNvSpPr txBox="1"/>
            <p:nvPr/>
          </p:nvSpPr>
          <p:spPr>
            <a:xfrm>
              <a:off x="2195" y="1722"/>
              <a:ext cx="743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T0</a:t>
              </a:r>
            </a:p>
          </p:txBody>
        </p:sp>
        <p:sp>
          <p:nvSpPr>
            <p:cNvPr id="73768" name="Line 38"/>
            <p:cNvSpPr/>
            <p:nvPr/>
          </p:nvSpPr>
          <p:spPr>
            <a:xfrm>
              <a:off x="1208" y="2475"/>
              <a:ext cx="121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3769" name="Group 42"/>
            <p:cNvGrpSpPr/>
            <p:nvPr/>
          </p:nvGrpSpPr>
          <p:grpSpPr>
            <a:xfrm>
              <a:off x="770" y="1292"/>
              <a:ext cx="295" cy="543"/>
              <a:chOff x="0" y="0"/>
              <a:chExt cx="122" cy="229"/>
            </a:xfrm>
          </p:grpSpPr>
          <p:sp>
            <p:nvSpPr>
              <p:cNvPr id="73770" name="Line 40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771" name="Line 41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3772" name="Line 42"/>
            <p:cNvSpPr/>
            <p:nvPr/>
          </p:nvSpPr>
          <p:spPr>
            <a:xfrm>
              <a:off x="0" y="1615"/>
              <a:ext cx="77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773" name="Line 43"/>
            <p:cNvSpPr/>
            <p:nvPr/>
          </p:nvSpPr>
          <p:spPr>
            <a:xfrm>
              <a:off x="1100" y="1615"/>
              <a:ext cx="54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774" name="Line 44"/>
            <p:cNvSpPr/>
            <p:nvPr/>
          </p:nvSpPr>
          <p:spPr>
            <a:xfrm>
              <a:off x="1648" y="755"/>
              <a:ext cx="0" cy="86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775" name="Line 45"/>
            <p:cNvSpPr/>
            <p:nvPr/>
          </p:nvSpPr>
          <p:spPr>
            <a:xfrm>
              <a:off x="0" y="755"/>
              <a:ext cx="77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776" name="Line 46"/>
            <p:cNvSpPr/>
            <p:nvPr/>
          </p:nvSpPr>
          <p:spPr>
            <a:xfrm>
              <a:off x="1100" y="755"/>
              <a:ext cx="1425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3777" name="Group 50"/>
            <p:cNvGrpSpPr/>
            <p:nvPr/>
          </p:nvGrpSpPr>
          <p:grpSpPr>
            <a:xfrm>
              <a:off x="3733" y="432"/>
              <a:ext cx="465" cy="543"/>
              <a:chOff x="0" y="0"/>
              <a:chExt cx="192" cy="229"/>
            </a:xfrm>
          </p:grpSpPr>
          <p:grpSp>
            <p:nvGrpSpPr>
              <p:cNvPr id="73778" name="Group 51"/>
              <p:cNvGrpSpPr/>
              <p:nvPr/>
            </p:nvGrpSpPr>
            <p:grpSpPr>
              <a:xfrm>
                <a:off x="37" y="0"/>
                <a:ext cx="122" cy="229"/>
                <a:chOff x="0" y="0"/>
                <a:chExt cx="122" cy="229"/>
              </a:xfrm>
            </p:grpSpPr>
            <p:sp>
              <p:nvSpPr>
                <p:cNvPr id="73779" name="Line 49"/>
                <p:cNvSpPr/>
                <p:nvPr/>
              </p:nvSpPr>
              <p:spPr>
                <a:xfrm>
                  <a:off x="0" y="2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3780" name="Line 50"/>
                <p:cNvSpPr/>
                <p:nvPr/>
              </p:nvSpPr>
              <p:spPr>
                <a:xfrm>
                  <a:off x="122" y="0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73781" name="Line 51"/>
              <p:cNvSpPr/>
              <p:nvPr/>
            </p:nvSpPr>
            <p:spPr>
              <a:xfrm flipH="1">
                <a:off x="0" y="14"/>
                <a:ext cx="192" cy="192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3782" name="Line 52"/>
            <p:cNvSpPr/>
            <p:nvPr/>
          </p:nvSpPr>
          <p:spPr>
            <a:xfrm>
              <a:off x="2855" y="755"/>
              <a:ext cx="98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783" name="Line 53"/>
            <p:cNvSpPr/>
            <p:nvPr/>
          </p:nvSpPr>
          <p:spPr>
            <a:xfrm>
              <a:off x="4173" y="755"/>
              <a:ext cx="99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3784" name="Group 57"/>
            <p:cNvGrpSpPr/>
            <p:nvPr/>
          </p:nvGrpSpPr>
          <p:grpSpPr>
            <a:xfrm>
              <a:off x="2305" y="2262"/>
              <a:ext cx="465" cy="543"/>
              <a:chOff x="0" y="0"/>
              <a:chExt cx="192" cy="229"/>
            </a:xfrm>
          </p:grpSpPr>
          <p:grpSp>
            <p:nvGrpSpPr>
              <p:cNvPr id="73785" name="Group 58"/>
              <p:cNvGrpSpPr/>
              <p:nvPr/>
            </p:nvGrpSpPr>
            <p:grpSpPr>
              <a:xfrm>
                <a:off x="37" y="0"/>
                <a:ext cx="122" cy="229"/>
                <a:chOff x="0" y="0"/>
                <a:chExt cx="122" cy="229"/>
              </a:xfrm>
            </p:grpSpPr>
            <p:sp>
              <p:nvSpPr>
                <p:cNvPr id="73786" name="Line 56"/>
                <p:cNvSpPr/>
                <p:nvPr/>
              </p:nvSpPr>
              <p:spPr>
                <a:xfrm>
                  <a:off x="0" y="2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3787" name="Line 57"/>
                <p:cNvSpPr/>
                <p:nvPr/>
              </p:nvSpPr>
              <p:spPr>
                <a:xfrm>
                  <a:off x="122" y="0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73788" name="Line 58"/>
              <p:cNvSpPr/>
              <p:nvPr/>
            </p:nvSpPr>
            <p:spPr>
              <a:xfrm flipH="1">
                <a:off x="0" y="14"/>
                <a:ext cx="192" cy="19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3789" name="Line 59"/>
            <p:cNvSpPr/>
            <p:nvPr/>
          </p:nvSpPr>
          <p:spPr>
            <a:xfrm>
              <a:off x="2745" y="2475"/>
              <a:ext cx="241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790" name="Line 60"/>
            <p:cNvSpPr/>
            <p:nvPr/>
          </p:nvSpPr>
          <p:spPr>
            <a:xfrm>
              <a:off x="6150" y="2475"/>
              <a:ext cx="7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3791" name="Group 64"/>
            <p:cNvGrpSpPr/>
            <p:nvPr/>
          </p:nvGrpSpPr>
          <p:grpSpPr>
            <a:xfrm>
              <a:off x="880" y="3230"/>
              <a:ext cx="295" cy="545"/>
              <a:chOff x="0" y="0"/>
              <a:chExt cx="122" cy="229"/>
            </a:xfrm>
          </p:grpSpPr>
          <p:sp>
            <p:nvSpPr>
              <p:cNvPr id="73792" name="Line 62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793" name="Line 63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73794" name="Group 67"/>
            <p:cNvGrpSpPr/>
            <p:nvPr/>
          </p:nvGrpSpPr>
          <p:grpSpPr>
            <a:xfrm>
              <a:off x="2418" y="3230"/>
              <a:ext cx="295" cy="545"/>
              <a:chOff x="0" y="0"/>
              <a:chExt cx="122" cy="229"/>
            </a:xfrm>
          </p:grpSpPr>
          <p:sp>
            <p:nvSpPr>
              <p:cNvPr id="73795" name="Line 65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796" name="Line 66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3797" name="Line 67"/>
            <p:cNvSpPr/>
            <p:nvPr/>
          </p:nvSpPr>
          <p:spPr>
            <a:xfrm>
              <a:off x="1208" y="3445"/>
              <a:ext cx="121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3798" name="Group 71"/>
            <p:cNvGrpSpPr/>
            <p:nvPr/>
          </p:nvGrpSpPr>
          <p:grpSpPr>
            <a:xfrm>
              <a:off x="3843" y="3122"/>
              <a:ext cx="2197" cy="645"/>
              <a:chOff x="0" y="0"/>
              <a:chExt cx="908" cy="272"/>
            </a:xfrm>
          </p:grpSpPr>
          <p:sp>
            <p:nvSpPr>
              <p:cNvPr id="73799" name="Rectangle 69"/>
              <p:cNvSpPr/>
              <p:nvPr/>
            </p:nvSpPr>
            <p:spPr>
              <a:xfrm>
                <a:off x="0" y="0"/>
                <a:ext cx="454" cy="272"/>
              </a:xfrm>
              <a:prstGeom prst="rect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SET</a:t>
                </a:r>
              </a:p>
            </p:txBody>
          </p:sp>
          <p:sp>
            <p:nvSpPr>
              <p:cNvPr id="73800" name="Rectangle 70"/>
              <p:cNvSpPr/>
              <p:nvPr/>
            </p:nvSpPr>
            <p:spPr>
              <a:xfrm>
                <a:off x="454" y="0"/>
                <a:ext cx="454" cy="272"/>
              </a:xfrm>
              <a:prstGeom prst="rect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M1</a:t>
                </a:r>
              </a:p>
            </p:txBody>
          </p:sp>
        </p:grpSp>
        <p:sp>
          <p:nvSpPr>
            <p:cNvPr id="73801" name="Line 71"/>
            <p:cNvSpPr/>
            <p:nvPr/>
          </p:nvSpPr>
          <p:spPr>
            <a:xfrm>
              <a:off x="6040" y="3445"/>
              <a:ext cx="87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802" name="Oval 72"/>
            <p:cNvSpPr/>
            <p:nvPr/>
          </p:nvSpPr>
          <p:spPr>
            <a:xfrm>
              <a:off x="5205" y="6547"/>
              <a:ext cx="875" cy="860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Y3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3803" name="Text Box 73"/>
            <p:cNvSpPr txBox="1"/>
            <p:nvPr/>
          </p:nvSpPr>
          <p:spPr>
            <a:xfrm>
              <a:off x="2060" y="2725"/>
              <a:ext cx="1210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Y1</a:t>
              </a:r>
            </a:p>
          </p:txBody>
        </p:sp>
        <p:grpSp>
          <p:nvGrpSpPr>
            <p:cNvPr id="73804" name="Group 77"/>
            <p:cNvGrpSpPr/>
            <p:nvPr/>
          </p:nvGrpSpPr>
          <p:grpSpPr>
            <a:xfrm>
              <a:off x="810" y="5685"/>
              <a:ext cx="465" cy="542"/>
              <a:chOff x="0" y="0"/>
              <a:chExt cx="192" cy="229"/>
            </a:xfrm>
          </p:grpSpPr>
          <p:grpSp>
            <p:nvGrpSpPr>
              <p:cNvPr id="73805" name="Group 78"/>
              <p:cNvGrpSpPr/>
              <p:nvPr/>
            </p:nvGrpSpPr>
            <p:grpSpPr>
              <a:xfrm>
                <a:off x="37" y="0"/>
                <a:ext cx="122" cy="229"/>
                <a:chOff x="0" y="0"/>
                <a:chExt cx="122" cy="229"/>
              </a:xfrm>
            </p:grpSpPr>
            <p:sp>
              <p:nvSpPr>
                <p:cNvPr id="73806" name="Line 76"/>
                <p:cNvSpPr/>
                <p:nvPr/>
              </p:nvSpPr>
              <p:spPr>
                <a:xfrm>
                  <a:off x="0" y="2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3807" name="Line 77"/>
                <p:cNvSpPr/>
                <p:nvPr/>
              </p:nvSpPr>
              <p:spPr>
                <a:xfrm>
                  <a:off x="122" y="0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73808" name="Line 78"/>
              <p:cNvSpPr/>
              <p:nvPr/>
            </p:nvSpPr>
            <p:spPr>
              <a:xfrm flipH="1">
                <a:off x="0" y="14"/>
                <a:ext cx="192" cy="19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3809" name="Line 79"/>
            <p:cNvSpPr/>
            <p:nvPr/>
          </p:nvSpPr>
          <p:spPr>
            <a:xfrm>
              <a:off x="43" y="6007"/>
              <a:ext cx="88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810" name="Line 80"/>
            <p:cNvSpPr/>
            <p:nvPr/>
          </p:nvSpPr>
          <p:spPr>
            <a:xfrm>
              <a:off x="1250" y="6007"/>
              <a:ext cx="3955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811" name="Line 81"/>
            <p:cNvSpPr/>
            <p:nvPr/>
          </p:nvSpPr>
          <p:spPr>
            <a:xfrm>
              <a:off x="6083" y="6975"/>
              <a:ext cx="877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812" name="Line 82"/>
            <p:cNvSpPr/>
            <p:nvPr/>
          </p:nvSpPr>
          <p:spPr>
            <a:xfrm>
              <a:off x="3775" y="6975"/>
              <a:ext cx="143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3813" name="Group 86"/>
            <p:cNvGrpSpPr/>
            <p:nvPr/>
          </p:nvGrpSpPr>
          <p:grpSpPr>
            <a:xfrm>
              <a:off x="1978" y="7860"/>
              <a:ext cx="295" cy="542"/>
              <a:chOff x="0" y="0"/>
              <a:chExt cx="122" cy="229"/>
            </a:xfrm>
          </p:grpSpPr>
          <p:sp>
            <p:nvSpPr>
              <p:cNvPr id="73814" name="Line 84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815" name="Line 85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73816" name="Group 89"/>
            <p:cNvGrpSpPr/>
            <p:nvPr/>
          </p:nvGrpSpPr>
          <p:grpSpPr>
            <a:xfrm>
              <a:off x="658" y="7860"/>
              <a:ext cx="465" cy="542"/>
              <a:chOff x="0" y="0"/>
              <a:chExt cx="192" cy="229"/>
            </a:xfrm>
          </p:grpSpPr>
          <p:grpSp>
            <p:nvGrpSpPr>
              <p:cNvPr id="73817" name="Group 90"/>
              <p:cNvGrpSpPr/>
              <p:nvPr/>
            </p:nvGrpSpPr>
            <p:grpSpPr>
              <a:xfrm>
                <a:off x="37" y="0"/>
                <a:ext cx="122" cy="229"/>
                <a:chOff x="0" y="0"/>
                <a:chExt cx="122" cy="229"/>
              </a:xfrm>
            </p:grpSpPr>
            <p:sp>
              <p:nvSpPr>
                <p:cNvPr id="73818" name="Line 88"/>
                <p:cNvSpPr/>
                <p:nvPr/>
              </p:nvSpPr>
              <p:spPr>
                <a:xfrm>
                  <a:off x="0" y="2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3819" name="Line 89"/>
                <p:cNvSpPr/>
                <p:nvPr/>
              </p:nvSpPr>
              <p:spPr>
                <a:xfrm>
                  <a:off x="122" y="0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73820" name="Line 90"/>
              <p:cNvSpPr/>
              <p:nvPr/>
            </p:nvSpPr>
            <p:spPr>
              <a:xfrm flipH="1">
                <a:off x="0" y="14"/>
                <a:ext cx="192" cy="19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73821" name="Group 94"/>
            <p:cNvGrpSpPr/>
            <p:nvPr/>
          </p:nvGrpSpPr>
          <p:grpSpPr>
            <a:xfrm>
              <a:off x="3075" y="7860"/>
              <a:ext cx="295" cy="542"/>
              <a:chOff x="0" y="0"/>
              <a:chExt cx="122" cy="229"/>
            </a:xfrm>
          </p:grpSpPr>
          <p:sp>
            <p:nvSpPr>
              <p:cNvPr id="73822" name="Line 92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823" name="Line 93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73824" name="Group 97"/>
            <p:cNvGrpSpPr/>
            <p:nvPr/>
          </p:nvGrpSpPr>
          <p:grpSpPr>
            <a:xfrm>
              <a:off x="3955" y="7752"/>
              <a:ext cx="2198" cy="645"/>
              <a:chOff x="0" y="0"/>
              <a:chExt cx="908" cy="272"/>
            </a:xfrm>
          </p:grpSpPr>
          <p:sp>
            <p:nvSpPr>
              <p:cNvPr id="73825" name="Rectangle 95"/>
              <p:cNvSpPr/>
              <p:nvPr/>
            </p:nvSpPr>
            <p:spPr>
              <a:xfrm>
                <a:off x="0" y="0"/>
                <a:ext cx="454" cy="272"/>
              </a:xfrm>
              <a:prstGeom prst="rect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RST</a:t>
                </a:r>
              </a:p>
            </p:txBody>
          </p:sp>
          <p:sp>
            <p:nvSpPr>
              <p:cNvPr id="73826" name="Rectangle 96"/>
              <p:cNvSpPr/>
              <p:nvPr/>
            </p:nvSpPr>
            <p:spPr>
              <a:xfrm>
                <a:off x="454" y="0"/>
                <a:ext cx="454" cy="272"/>
              </a:xfrm>
              <a:prstGeom prst="rect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M1</a:t>
                </a:r>
              </a:p>
            </p:txBody>
          </p:sp>
        </p:grpSp>
        <p:sp>
          <p:nvSpPr>
            <p:cNvPr id="73827" name="Line 97"/>
            <p:cNvSpPr/>
            <p:nvPr/>
          </p:nvSpPr>
          <p:spPr>
            <a:xfrm>
              <a:off x="0" y="8075"/>
              <a:ext cx="7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828" name="Line 98"/>
            <p:cNvSpPr/>
            <p:nvPr/>
          </p:nvSpPr>
          <p:spPr>
            <a:xfrm>
              <a:off x="1098" y="8075"/>
              <a:ext cx="877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829" name="Line 99"/>
            <p:cNvSpPr/>
            <p:nvPr/>
          </p:nvSpPr>
          <p:spPr>
            <a:xfrm>
              <a:off x="2305" y="8075"/>
              <a:ext cx="77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830" name="Line 100"/>
            <p:cNvSpPr/>
            <p:nvPr/>
          </p:nvSpPr>
          <p:spPr>
            <a:xfrm>
              <a:off x="3405" y="8075"/>
              <a:ext cx="55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831" name="Line 101"/>
            <p:cNvSpPr/>
            <p:nvPr/>
          </p:nvSpPr>
          <p:spPr>
            <a:xfrm>
              <a:off x="6150" y="8075"/>
              <a:ext cx="7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832" name="Text Box 102"/>
            <p:cNvSpPr txBox="1"/>
            <p:nvPr/>
          </p:nvSpPr>
          <p:spPr>
            <a:xfrm>
              <a:off x="1868" y="7212"/>
              <a:ext cx="740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M0</a:t>
              </a:r>
            </a:p>
          </p:txBody>
        </p:sp>
        <p:sp>
          <p:nvSpPr>
            <p:cNvPr id="73833" name="Text Box 103"/>
            <p:cNvSpPr txBox="1"/>
            <p:nvPr/>
          </p:nvSpPr>
          <p:spPr>
            <a:xfrm>
              <a:off x="2965" y="7212"/>
              <a:ext cx="743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Y2</a:t>
              </a:r>
            </a:p>
          </p:txBody>
        </p:sp>
        <p:sp>
          <p:nvSpPr>
            <p:cNvPr id="73834" name="Text Box 104"/>
            <p:cNvSpPr txBox="1"/>
            <p:nvPr/>
          </p:nvSpPr>
          <p:spPr>
            <a:xfrm>
              <a:off x="550" y="862"/>
              <a:ext cx="988" cy="6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M0</a:t>
              </a:r>
            </a:p>
          </p:txBody>
        </p:sp>
        <p:grpSp>
          <p:nvGrpSpPr>
            <p:cNvPr id="73835" name="Group 108"/>
            <p:cNvGrpSpPr/>
            <p:nvPr/>
          </p:nvGrpSpPr>
          <p:grpSpPr>
            <a:xfrm>
              <a:off x="803" y="4545"/>
              <a:ext cx="295" cy="545"/>
              <a:chOff x="0" y="0"/>
              <a:chExt cx="122" cy="229"/>
            </a:xfrm>
          </p:grpSpPr>
          <p:sp>
            <p:nvSpPr>
              <p:cNvPr id="73836" name="Line 106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837" name="Line 107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3838" name="Oval 108"/>
            <p:cNvSpPr/>
            <p:nvPr/>
          </p:nvSpPr>
          <p:spPr>
            <a:xfrm>
              <a:off x="5198" y="4332"/>
              <a:ext cx="875" cy="863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T0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3839" name="Line 109"/>
            <p:cNvSpPr/>
            <p:nvPr/>
          </p:nvSpPr>
          <p:spPr>
            <a:xfrm>
              <a:off x="35" y="4762"/>
              <a:ext cx="7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840" name="Line 110"/>
            <p:cNvSpPr/>
            <p:nvPr/>
          </p:nvSpPr>
          <p:spPr>
            <a:xfrm>
              <a:off x="1133" y="4762"/>
              <a:ext cx="4065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841" name="Line 111"/>
            <p:cNvSpPr/>
            <p:nvPr/>
          </p:nvSpPr>
          <p:spPr>
            <a:xfrm>
              <a:off x="6075" y="4762"/>
              <a:ext cx="87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842" name="Text Box 112"/>
            <p:cNvSpPr txBox="1"/>
            <p:nvPr/>
          </p:nvSpPr>
          <p:spPr>
            <a:xfrm>
              <a:off x="473" y="3792"/>
              <a:ext cx="1320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M1</a:t>
              </a:r>
            </a:p>
          </p:txBody>
        </p:sp>
        <p:sp>
          <p:nvSpPr>
            <p:cNvPr id="73843" name="Text Box 113"/>
            <p:cNvSpPr txBox="1"/>
            <p:nvPr/>
          </p:nvSpPr>
          <p:spPr>
            <a:xfrm>
              <a:off x="5555" y="4987"/>
              <a:ext cx="1758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K6000</a:t>
              </a:r>
            </a:p>
          </p:txBody>
        </p:sp>
        <p:sp>
          <p:nvSpPr>
            <p:cNvPr id="73844" name="Text Box 114"/>
            <p:cNvSpPr txBox="1"/>
            <p:nvPr/>
          </p:nvSpPr>
          <p:spPr>
            <a:xfrm>
              <a:off x="3405" y="967"/>
              <a:ext cx="1538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防堵</a:t>
              </a:r>
            </a:p>
          </p:txBody>
        </p:sp>
        <p:sp>
          <p:nvSpPr>
            <p:cNvPr id="73845" name="Rectangle 117"/>
            <p:cNvSpPr/>
            <p:nvPr/>
          </p:nvSpPr>
          <p:spPr>
            <a:xfrm>
              <a:off x="1588" y="7142"/>
              <a:ext cx="2155" cy="1588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" name="Text Box 115"/>
          <p:cNvSpPr txBox="1"/>
          <p:nvPr/>
        </p:nvSpPr>
        <p:spPr>
          <a:xfrm>
            <a:off x="10525760" y="2901950"/>
            <a:ext cx="11080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净化</a:t>
            </a:r>
          </a:p>
        </p:txBody>
      </p:sp>
      <p:sp>
        <p:nvSpPr>
          <p:cNvPr id="4" name="Text Box 115"/>
          <p:cNvSpPr txBox="1"/>
          <p:nvPr/>
        </p:nvSpPr>
        <p:spPr>
          <a:xfrm>
            <a:off x="10527665" y="5200650"/>
            <a:ext cx="11080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反冲</a:t>
            </a:r>
          </a:p>
        </p:txBody>
      </p:sp>
    </p:spTree>
  </p:cSld>
  <p:clrMapOvr>
    <a:masterClrMapping/>
  </p:clrMapOvr>
  <p:transition spd="slow" advClick="0">
    <p:wedg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22320" y="9588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7.1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可编程控制器概述</a:t>
            </a:r>
            <a:endParaRPr lang="zh-CN" altLang="en-US"/>
          </a:p>
        </p:txBody>
      </p:sp>
      <p:sp>
        <p:nvSpPr>
          <p:cNvPr id="9217" name="Text Box 2"/>
          <p:cNvSpPr txBox="1"/>
          <p:nvPr/>
        </p:nvSpPr>
        <p:spPr>
          <a:xfrm>
            <a:off x="2760345" y="6148388"/>
            <a:ext cx="57912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</a:rPr>
              <a:t>7-3 </a:t>
            </a:r>
            <a:r>
              <a:rPr lang="zh-CN" altLang="en-US" sz="2400" b="1" dirty="0">
                <a:latin typeface="Times New Roman" panose="02020603050405020304" pitchFamily="18" charset="0"/>
              </a:rPr>
              <a:t>交流开关量输入模块原理图</a:t>
            </a:r>
          </a:p>
        </p:txBody>
      </p:sp>
      <p:grpSp>
        <p:nvGrpSpPr>
          <p:cNvPr id="9218" name="Group 3"/>
          <p:cNvGrpSpPr/>
          <p:nvPr/>
        </p:nvGrpSpPr>
        <p:grpSpPr>
          <a:xfrm>
            <a:off x="1970405" y="1196975"/>
            <a:ext cx="6412865" cy="4951730"/>
            <a:chOff x="0" y="0"/>
            <a:chExt cx="4320" cy="3264"/>
          </a:xfrm>
        </p:grpSpPr>
        <p:sp>
          <p:nvSpPr>
            <p:cNvPr id="9219" name="AutoShape 4"/>
            <p:cNvSpPr/>
            <p:nvPr/>
          </p:nvSpPr>
          <p:spPr>
            <a:xfrm>
              <a:off x="2189" y="588"/>
              <a:ext cx="935" cy="294"/>
            </a:xfrm>
            <a:prstGeom prst="flowChartTerminator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9220" name="Group 5"/>
            <p:cNvGrpSpPr/>
            <p:nvPr/>
          </p:nvGrpSpPr>
          <p:grpSpPr>
            <a:xfrm>
              <a:off x="2323" y="378"/>
              <a:ext cx="133" cy="672"/>
              <a:chOff x="0" y="0"/>
              <a:chExt cx="192" cy="816"/>
            </a:xfrm>
          </p:grpSpPr>
          <p:sp>
            <p:nvSpPr>
              <p:cNvPr id="9221" name="Line 6"/>
              <p:cNvSpPr/>
              <p:nvPr/>
            </p:nvSpPr>
            <p:spPr>
              <a:xfrm>
                <a:off x="0" y="336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22" name="Line 7"/>
              <p:cNvSpPr/>
              <p:nvPr/>
            </p:nvSpPr>
            <p:spPr>
              <a:xfrm>
                <a:off x="0" y="48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23" name="Line 8"/>
              <p:cNvSpPr/>
              <p:nvPr/>
            </p:nvSpPr>
            <p:spPr>
              <a:xfrm>
                <a:off x="96" y="0"/>
                <a:ext cx="0" cy="81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24" name="Line 9"/>
              <p:cNvSpPr/>
              <p:nvPr/>
            </p:nvSpPr>
            <p:spPr>
              <a:xfrm>
                <a:off x="0" y="336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25" name="Line 10"/>
              <p:cNvSpPr/>
              <p:nvPr/>
            </p:nvSpPr>
            <p:spPr>
              <a:xfrm flipV="1">
                <a:off x="96" y="336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9226" name="Group 11"/>
            <p:cNvGrpSpPr/>
            <p:nvPr/>
          </p:nvGrpSpPr>
          <p:grpSpPr>
            <a:xfrm flipV="1">
              <a:off x="2545" y="378"/>
              <a:ext cx="134" cy="672"/>
              <a:chOff x="0" y="0"/>
              <a:chExt cx="192" cy="816"/>
            </a:xfrm>
          </p:grpSpPr>
          <p:sp>
            <p:nvSpPr>
              <p:cNvPr id="9227" name="Line 12"/>
              <p:cNvSpPr/>
              <p:nvPr/>
            </p:nvSpPr>
            <p:spPr>
              <a:xfrm>
                <a:off x="0" y="336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28" name="Line 13"/>
              <p:cNvSpPr/>
              <p:nvPr/>
            </p:nvSpPr>
            <p:spPr>
              <a:xfrm>
                <a:off x="0" y="48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29" name="Line 14"/>
              <p:cNvSpPr/>
              <p:nvPr/>
            </p:nvSpPr>
            <p:spPr>
              <a:xfrm>
                <a:off x="96" y="0"/>
                <a:ext cx="0" cy="81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30" name="Line 15"/>
              <p:cNvSpPr/>
              <p:nvPr/>
            </p:nvSpPr>
            <p:spPr>
              <a:xfrm>
                <a:off x="0" y="336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31" name="Line 16"/>
              <p:cNvSpPr/>
              <p:nvPr/>
            </p:nvSpPr>
            <p:spPr>
              <a:xfrm flipV="1">
                <a:off x="96" y="336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9232" name="Line 17"/>
            <p:cNvSpPr/>
            <p:nvPr/>
          </p:nvSpPr>
          <p:spPr>
            <a:xfrm>
              <a:off x="2011" y="1050"/>
              <a:ext cx="62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33" name="AutoShape 18"/>
            <p:cNvSpPr/>
            <p:nvPr/>
          </p:nvSpPr>
          <p:spPr>
            <a:xfrm>
              <a:off x="1655" y="882"/>
              <a:ext cx="311" cy="546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234" name="Line 19"/>
            <p:cNvSpPr/>
            <p:nvPr/>
          </p:nvSpPr>
          <p:spPr>
            <a:xfrm>
              <a:off x="1744" y="966"/>
              <a:ext cx="0" cy="1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35" name="Line 20"/>
            <p:cNvSpPr/>
            <p:nvPr/>
          </p:nvSpPr>
          <p:spPr>
            <a:xfrm>
              <a:off x="1877" y="966"/>
              <a:ext cx="0" cy="1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36" name="Line 21"/>
            <p:cNvSpPr/>
            <p:nvPr/>
          </p:nvSpPr>
          <p:spPr>
            <a:xfrm>
              <a:off x="1254" y="1050"/>
              <a:ext cx="80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37" name="Line 22"/>
            <p:cNvSpPr/>
            <p:nvPr/>
          </p:nvSpPr>
          <p:spPr>
            <a:xfrm>
              <a:off x="1744" y="966"/>
              <a:ext cx="133" cy="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38" name="Line 23"/>
            <p:cNvSpPr/>
            <p:nvPr/>
          </p:nvSpPr>
          <p:spPr>
            <a:xfrm flipV="1">
              <a:off x="1744" y="1050"/>
              <a:ext cx="133" cy="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39" name="Line 24"/>
            <p:cNvSpPr/>
            <p:nvPr/>
          </p:nvSpPr>
          <p:spPr>
            <a:xfrm>
              <a:off x="1744" y="1218"/>
              <a:ext cx="0" cy="1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40" name="Line 25"/>
            <p:cNvSpPr/>
            <p:nvPr/>
          </p:nvSpPr>
          <p:spPr>
            <a:xfrm>
              <a:off x="1877" y="1218"/>
              <a:ext cx="0" cy="1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41" name="Line 26"/>
            <p:cNvSpPr/>
            <p:nvPr/>
          </p:nvSpPr>
          <p:spPr>
            <a:xfrm>
              <a:off x="1565" y="1302"/>
              <a:ext cx="53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42" name="Line 27"/>
            <p:cNvSpPr/>
            <p:nvPr/>
          </p:nvSpPr>
          <p:spPr>
            <a:xfrm flipV="1">
              <a:off x="1744" y="1218"/>
              <a:ext cx="133" cy="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43" name="Line 28"/>
            <p:cNvSpPr/>
            <p:nvPr/>
          </p:nvSpPr>
          <p:spPr>
            <a:xfrm>
              <a:off x="1744" y="1302"/>
              <a:ext cx="133" cy="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44" name="Line 29"/>
            <p:cNvSpPr/>
            <p:nvPr/>
          </p:nvSpPr>
          <p:spPr>
            <a:xfrm flipV="1">
              <a:off x="2100" y="1050"/>
              <a:ext cx="0" cy="25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45" name="Line 30"/>
            <p:cNvSpPr/>
            <p:nvPr/>
          </p:nvSpPr>
          <p:spPr>
            <a:xfrm flipV="1">
              <a:off x="1565" y="798"/>
              <a:ext cx="0" cy="50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46" name="Rectangle 31"/>
            <p:cNvSpPr/>
            <p:nvPr/>
          </p:nvSpPr>
          <p:spPr>
            <a:xfrm>
              <a:off x="1521" y="546"/>
              <a:ext cx="89" cy="25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247" name="Line 32"/>
            <p:cNvSpPr/>
            <p:nvPr/>
          </p:nvSpPr>
          <p:spPr>
            <a:xfrm flipV="1">
              <a:off x="1565" y="378"/>
              <a:ext cx="0" cy="1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48" name="Rectangle 33"/>
            <p:cNvSpPr/>
            <p:nvPr/>
          </p:nvSpPr>
          <p:spPr>
            <a:xfrm>
              <a:off x="1152" y="336"/>
              <a:ext cx="312" cy="8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249" name="Line 34"/>
            <p:cNvSpPr/>
            <p:nvPr/>
          </p:nvSpPr>
          <p:spPr>
            <a:xfrm>
              <a:off x="2857" y="672"/>
              <a:ext cx="0" cy="1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50" name="Line 35"/>
            <p:cNvSpPr/>
            <p:nvPr/>
          </p:nvSpPr>
          <p:spPr>
            <a:xfrm flipV="1">
              <a:off x="2857" y="630"/>
              <a:ext cx="133" cy="12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51" name="Line 36"/>
            <p:cNvSpPr/>
            <p:nvPr/>
          </p:nvSpPr>
          <p:spPr>
            <a:xfrm>
              <a:off x="2857" y="756"/>
              <a:ext cx="178" cy="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252" name="Line 37"/>
            <p:cNvSpPr/>
            <p:nvPr/>
          </p:nvSpPr>
          <p:spPr>
            <a:xfrm flipV="1">
              <a:off x="2990" y="378"/>
              <a:ext cx="0" cy="25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53" name="Line 38"/>
            <p:cNvSpPr/>
            <p:nvPr/>
          </p:nvSpPr>
          <p:spPr>
            <a:xfrm>
              <a:off x="3035" y="840"/>
              <a:ext cx="0" cy="21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54" name="Line 39"/>
            <p:cNvSpPr/>
            <p:nvPr/>
          </p:nvSpPr>
          <p:spPr>
            <a:xfrm>
              <a:off x="2990" y="378"/>
              <a:ext cx="22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55" name="Line 40"/>
            <p:cNvSpPr/>
            <p:nvPr/>
          </p:nvSpPr>
          <p:spPr>
            <a:xfrm>
              <a:off x="3035" y="1050"/>
              <a:ext cx="17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56" name="Rectangle 41"/>
            <p:cNvSpPr/>
            <p:nvPr/>
          </p:nvSpPr>
          <p:spPr>
            <a:xfrm>
              <a:off x="3216" y="336"/>
              <a:ext cx="312" cy="84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滤</a:t>
              </a: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波</a:t>
              </a:r>
            </a:p>
          </p:txBody>
        </p:sp>
        <p:cxnSp>
          <p:nvCxnSpPr>
            <p:cNvPr id="9257" name="AutoShape 42"/>
            <p:cNvCxnSpPr/>
            <p:nvPr/>
          </p:nvCxnSpPr>
          <p:spPr>
            <a:xfrm rot="5400000">
              <a:off x="1608" y="1500"/>
              <a:ext cx="210" cy="89"/>
            </a:xfrm>
            <a:prstGeom prst="bentConnector3">
              <a:avLst>
                <a:gd name="adj1" fmla="val 50000"/>
              </a:avLst>
            </a:prstGeom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cxnSp>
        <p:cxnSp>
          <p:nvCxnSpPr>
            <p:cNvPr id="9258" name="AutoShape 43"/>
            <p:cNvCxnSpPr/>
            <p:nvPr/>
          </p:nvCxnSpPr>
          <p:spPr>
            <a:xfrm rot="5400000">
              <a:off x="1742" y="1500"/>
              <a:ext cx="210" cy="89"/>
            </a:xfrm>
            <a:prstGeom prst="bentConnector3">
              <a:avLst>
                <a:gd name="adj1" fmla="val 50000"/>
              </a:avLst>
            </a:prstGeom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cxnSp>
        <p:sp>
          <p:nvSpPr>
            <p:cNvPr id="9259" name="未知"/>
            <p:cNvSpPr/>
            <p:nvPr/>
          </p:nvSpPr>
          <p:spPr>
            <a:xfrm>
              <a:off x="2679" y="700"/>
              <a:ext cx="104" cy="9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2" y="10"/>
                </a:cxn>
                <a:cxn ang="0">
                  <a:pos x="72" y="66"/>
                </a:cxn>
              </a:cxnLst>
              <a:rect l="0" t="0" r="0" b="0"/>
              <a:pathLst>
                <a:path w="112" h="112">
                  <a:moveTo>
                    <a:pt x="0" y="16"/>
                  </a:moveTo>
                  <a:cubicBezTo>
                    <a:pt x="40" y="8"/>
                    <a:pt x="80" y="0"/>
                    <a:pt x="96" y="16"/>
                  </a:cubicBezTo>
                  <a:cubicBezTo>
                    <a:pt x="112" y="32"/>
                    <a:pt x="88" y="96"/>
                    <a:pt x="96" y="11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60" name="Line 45"/>
            <p:cNvSpPr/>
            <p:nvPr/>
          </p:nvSpPr>
          <p:spPr>
            <a:xfrm>
              <a:off x="2812" y="798"/>
              <a:ext cx="4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261" name="Line 46"/>
            <p:cNvSpPr/>
            <p:nvPr/>
          </p:nvSpPr>
          <p:spPr>
            <a:xfrm flipH="1">
              <a:off x="864" y="1050"/>
              <a:ext cx="390" cy="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62" name="Line 47"/>
            <p:cNvSpPr/>
            <p:nvPr/>
          </p:nvSpPr>
          <p:spPr>
            <a:xfrm flipH="1">
              <a:off x="96" y="378"/>
              <a:ext cx="31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</p:spPr>
        </p:sp>
        <p:sp>
          <p:nvSpPr>
            <p:cNvPr id="9263" name="Line 48"/>
            <p:cNvSpPr/>
            <p:nvPr/>
          </p:nvSpPr>
          <p:spPr>
            <a:xfrm>
              <a:off x="408" y="336"/>
              <a:ext cx="22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64" name="AutoShape 49"/>
            <p:cNvSpPr/>
            <p:nvPr/>
          </p:nvSpPr>
          <p:spPr>
            <a:xfrm>
              <a:off x="2243" y="2250"/>
              <a:ext cx="960" cy="273"/>
            </a:xfrm>
            <a:prstGeom prst="flowChartTerminator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9265" name="Group 50"/>
            <p:cNvGrpSpPr/>
            <p:nvPr/>
          </p:nvGrpSpPr>
          <p:grpSpPr>
            <a:xfrm>
              <a:off x="2380" y="2055"/>
              <a:ext cx="137" cy="624"/>
              <a:chOff x="0" y="0"/>
              <a:chExt cx="192" cy="816"/>
            </a:xfrm>
          </p:grpSpPr>
          <p:sp>
            <p:nvSpPr>
              <p:cNvPr id="9266" name="Line 51"/>
              <p:cNvSpPr/>
              <p:nvPr/>
            </p:nvSpPr>
            <p:spPr>
              <a:xfrm>
                <a:off x="0" y="336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67" name="Line 52"/>
              <p:cNvSpPr/>
              <p:nvPr/>
            </p:nvSpPr>
            <p:spPr>
              <a:xfrm>
                <a:off x="0" y="48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68" name="Line 53"/>
              <p:cNvSpPr/>
              <p:nvPr/>
            </p:nvSpPr>
            <p:spPr>
              <a:xfrm>
                <a:off x="96" y="0"/>
                <a:ext cx="0" cy="81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69" name="Line 54"/>
              <p:cNvSpPr/>
              <p:nvPr/>
            </p:nvSpPr>
            <p:spPr>
              <a:xfrm>
                <a:off x="0" y="336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70" name="Line 55"/>
              <p:cNvSpPr/>
              <p:nvPr/>
            </p:nvSpPr>
            <p:spPr>
              <a:xfrm flipV="1">
                <a:off x="96" y="336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9271" name="Group 56"/>
            <p:cNvGrpSpPr/>
            <p:nvPr/>
          </p:nvGrpSpPr>
          <p:grpSpPr>
            <a:xfrm flipV="1">
              <a:off x="2609" y="2055"/>
              <a:ext cx="137" cy="624"/>
              <a:chOff x="0" y="0"/>
              <a:chExt cx="192" cy="816"/>
            </a:xfrm>
          </p:grpSpPr>
          <p:sp>
            <p:nvSpPr>
              <p:cNvPr id="9272" name="Line 57"/>
              <p:cNvSpPr/>
              <p:nvPr/>
            </p:nvSpPr>
            <p:spPr>
              <a:xfrm>
                <a:off x="0" y="336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73" name="Line 58"/>
              <p:cNvSpPr/>
              <p:nvPr/>
            </p:nvSpPr>
            <p:spPr>
              <a:xfrm>
                <a:off x="0" y="48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74" name="Line 59"/>
              <p:cNvSpPr/>
              <p:nvPr/>
            </p:nvSpPr>
            <p:spPr>
              <a:xfrm>
                <a:off x="96" y="0"/>
                <a:ext cx="0" cy="81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75" name="Line 60"/>
              <p:cNvSpPr/>
              <p:nvPr/>
            </p:nvSpPr>
            <p:spPr>
              <a:xfrm>
                <a:off x="0" y="336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76" name="Line 61"/>
              <p:cNvSpPr/>
              <p:nvPr/>
            </p:nvSpPr>
            <p:spPr>
              <a:xfrm flipV="1">
                <a:off x="96" y="336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9277" name="Line 62"/>
            <p:cNvSpPr/>
            <p:nvPr/>
          </p:nvSpPr>
          <p:spPr>
            <a:xfrm flipV="1">
              <a:off x="1488" y="2055"/>
              <a:ext cx="1212" cy="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78" name="Line 63"/>
            <p:cNvSpPr/>
            <p:nvPr/>
          </p:nvSpPr>
          <p:spPr>
            <a:xfrm>
              <a:off x="2061" y="2679"/>
              <a:ext cx="63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79" name="AutoShape 64"/>
            <p:cNvSpPr/>
            <p:nvPr/>
          </p:nvSpPr>
          <p:spPr>
            <a:xfrm>
              <a:off x="1695" y="2523"/>
              <a:ext cx="320" cy="507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280" name="Line 65"/>
            <p:cNvSpPr/>
            <p:nvPr/>
          </p:nvSpPr>
          <p:spPr>
            <a:xfrm>
              <a:off x="1786" y="2601"/>
              <a:ext cx="0" cy="15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81" name="Line 66"/>
            <p:cNvSpPr/>
            <p:nvPr/>
          </p:nvSpPr>
          <p:spPr>
            <a:xfrm>
              <a:off x="1923" y="2601"/>
              <a:ext cx="0" cy="15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82" name="Line 67"/>
            <p:cNvSpPr/>
            <p:nvPr/>
          </p:nvSpPr>
          <p:spPr>
            <a:xfrm flipV="1">
              <a:off x="1296" y="2679"/>
              <a:ext cx="810" cy="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83" name="Line 68"/>
            <p:cNvSpPr/>
            <p:nvPr/>
          </p:nvSpPr>
          <p:spPr>
            <a:xfrm>
              <a:off x="1786" y="2601"/>
              <a:ext cx="137" cy="7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84" name="Line 69"/>
            <p:cNvSpPr/>
            <p:nvPr/>
          </p:nvSpPr>
          <p:spPr>
            <a:xfrm flipV="1">
              <a:off x="1786" y="2679"/>
              <a:ext cx="137" cy="7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85" name="Line 70"/>
            <p:cNvSpPr/>
            <p:nvPr/>
          </p:nvSpPr>
          <p:spPr>
            <a:xfrm>
              <a:off x="1786" y="2835"/>
              <a:ext cx="0" cy="15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86" name="Line 71"/>
            <p:cNvSpPr/>
            <p:nvPr/>
          </p:nvSpPr>
          <p:spPr>
            <a:xfrm>
              <a:off x="1923" y="2835"/>
              <a:ext cx="0" cy="15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87" name="Line 72"/>
            <p:cNvSpPr/>
            <p:nvPr/>
          </p:nvSpPr>
          <p:spPr>
            <a:xfrm>
              <a:off x="1604" y="2913"/>
              <a:ext cx="54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88" name="Line 73"/>
            <p:cNvSpPr/>
            <p:nvPr/>
          </p:nvSpPr>
          <p:spPr>
            <a:xfrm flipV="1">
              <a:off x="1786" y="2835"/>
              <a:ext cx="137" cy="7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89" name="Line 74"/>
            <p:cNvSpPr/>
            <p:nvPr/>
          </p:nvSpPr>
          <p:spPr>
            <a:xfrm>
              <a:off x="1786" y="2913"/>
              <a:ext cx="137" cy="7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90" name="Line 75"/>
            <p:cNvSpPr/>
            <p:nvPr/>
          </p:nvSpPr>
          <p:spPr>
            <a:xfrm flipV="1">
              <a:off x="2152" y="2679"/>
              <a:ext cx="0" cy="23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91" name="Line 76"/>
            <p:cNvSpPr/>
            <p:nvPr/>
          </p:nvSpPr>
          <p:spPr>
            <a:xfrm flipV="1">
              <a:off x="1604" y="2445"/>
              <a:ext cx="0" cy="4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92" name="Rectangle 77"/>
            <p:cNvSpPr/>
            <p:nvPr/>
          </p:nvSpPr>
          <p:spPr>
            <a:xfrm>
              <a:off x="1558" y="2211"/>
              <a:ext cx="91" cy="23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293" name="Line 78"/>
            <p:cNvSpPr/>
            <p:nvPr/>
          </p:nvSpPr>
          <p:spPr>
            <a:xfrm flipV="1">
              <a:off x="1604" y="2055"/>
              <a:ext cx="0" cy="15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94" name="Rectangle 79"/>
            <p:cNvSpPr/>
            <p:nvPr/>
          </p:nvSpPr>
          <p:spPr>
            <a:xfrm>
              <a:off x="960" y="2256"/>
              <a:ext cx="92" cy="28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295" name="Line 80"/>
            <p:cNvSpPr/>
            <p:nvPr/>
          </p:nvSpPr>
          <p:spPr>
            <a:xfrm>
              <a:off x="644" y="2055"/>
              <a:ext cx="460" cy="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</p:spPr>
        </p:sp>
        <p:sp>
          <p:nvSpPr>
            <p:cNvPr id="9296" name="Line 81"/>
            <p:cNvSpPr/>
            <p:nvPr/>
          </p:nvSpPr>
          <p:spPr>
            <a:xfrm>
              <a:off x="2929" y="2328"/>
              <a:ext cx="0" cy="15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97" name="Line 82"/>
            <p:cNvSpPr/>
            <p:nvPr/>
          </p:nvSpPr>
          <p:spPr>
            <a:xfrm flipV="1">
              <a:off x="2929" y="2289"/>
              <a:ext cx="137" cy="117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98" name="Line 83"/>
            <p:cNvSpPr/>
            <p:nvPr/>
          </p:nvSpPr>
          <p:spPr>
            <a:xfrm>
              <a:off x="2929" y="2406"/>
              <a:ext cx="182" cy="7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299" name="Line 84"/>
            <p:cNvSpPr/>
            <p:nvPr/>
          </p:nvSpPr>
          <p:spPr>
            <a:xfrm flipV="1">
              <a:off x="3066" y="2055"/>
              <a:ext cx="0" cy="23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00" name="Line 85"/>
            <p:cNvSpPr/>
            <p:nvPr/>
          </p:nvSpPr>
          <p:spPr>
            <a:xfrm>
              <a:off x="3111" y="2484"/>
              <a:ext cx="0" cy="19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01" name="Line 86"/>
            <p:cNvSpPr/>
            <p:nvPr/>
          </p:nvSpPr>
          <p:spPr>
            <a:xfrm>
              <a:off x="3066" y="2055"/>
              <a:ext cx="22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02" name="Line 87"/>
            <p:cNvSpPr/>
            <p:nvPr/>
          </p:nvSpPr>
          <p:spPr>
            <a:xfrm>
              <a:off x="3111" y="2679"/>
              <a:ext cx="18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03" name="Rectangle 88"/>
            <p:cNvSpPr/>
            <p:nvPr/>
          </p:nvSpPr>
          <p:spPr>
            <a:xfrm>
              <a:off x="3294" y="2016"/>
              <a:ext cx="320" cy="78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滤</a:t>
              </a: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波</a:t>
              </a:r>
            </a:p>
          </p:txBody>
        </p:sp>
        <p:cxnSp>
          <p:nvCxnSpPr>
            <p:cNvPr id="9304" name="AutoShape 89"/>
            <p:cNvCxnSpPr/>
            <p:nvPr/>
          </p:nvCxnSpPr>
          <p:spPr>
            <a:xfrm rot="5400000">
              <a:off x="1659" y="3091"/>
              <a:ext cx="195" cy="91"/>
            </a:xfrm>
            <a:prstGeom prst="bentConnector3">
              <a:avLst>
                <a:gd name="adj1" fmla="val 50000"/>
              </a:avLst>
            </a:prstGeom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cxnSp>
        <p:cxnSp>
          <p:nvCxnSpPr>
            <p:cNvPr id="9305" name="AutoShape 90"/>
            <p:cNvCxnSpPr/>
            <p:nvPr/>
          </p:nvCxnSpPr>
          <p:spPr>
            <a:xfrm rot="5400000">
              <a:off x="1796" y="3091"/>
              <a:ext cx="195" cy="91"/>
            </a:xfrm>
            <a:prstGeom prst="bentConnector3">
              <a:avLst>
                <a:gd name="adj1" fmla="val 50000"/>
              </a:avLst>
            </a:prstGeom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cxnSp>
        <p:sp>
          <p:nvSpPr>
            <p:cNvPr id="9306" name="未知"/>
            <p:cNvSpPr/>
            <p:nvPr/>
          </p:nvSpPr>
          <p:spPr>
            <a:xfrm>
              <a:off x="2746" y="2354"/>
              <a:ext cx="106" cy="91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77" y="7"/>
                </a:cxn>
                <a:cxn ang="0">
                  <a:pos x="77" y="49"/>
                </a:cxn>
              </a:cxnLst>
              <a:rect l="0" t="0" r="0" b="0"/>
              <a:pathLst>
                <a:path w="112" h="112">
                  <a:moveTo>
                    <a:pt x="0" y="16"/>
                  </a:moveTo>
                  <a:cubicBezTo>
                    <a:pt x="40" y="8"/>
                    <a:pt x="80" y="0"/>
                    <a:pt x="96" y="16"/>
                  </a:cubicBezTo>
                  <a:cubicBezTo>
                    <a:pt x="112" y="32"/>
                    <a:pt x="88" y="96"/>
                    <a:pt x="96" y="11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07" name="Line 92"/>
            <p:cNvSpPr/>
            <p:nvPr/>
          </p:nvSpPr>
          <p:spPr>
            <a:xfrm>
              <a:off x="2883" y="2445"/>
              <a:ext cx="4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308" name="Line 93"/>
            <p:cNvSpPr/>
            <p:nvPr/>
          </p:nvSpPr>
          <p:spPr>
            <a:xfrm flipH="1">
              <a:off x="96" y="2055"/>
              <a:ext cx="32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</p:spPr>
        </p:sp>
        <p:sp>
          <p:nvSpPr>
            <p:cNvPr id="9309" name="Line 94"/>
            <p:cNvSpPr/>
            <p:nvPr/>
          </p:nvSpPr>
          <p:spPr>
            <a:xfrm>
              <a:off x="416" y="2016"/>
              <a:ext cx="22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10" name="Line 95"/>
            <p:cNvSpPr/>
            <p:nvPr/>
          </p:nvSpPr>
          <p:spPr>
            <a:xfrm>
              <a:off x="96" y="384"/>
              <a:ext cx="0" cy="187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11" name="Line 96"/>
            <p:cNvSpPr/>
            <p:nvPr/>
          </p:nvSpPr>
          <p:spPr>
            <a:xfrm>
              <a:off x="96" y="2448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12" name="Line 97"/>
            <p:cNvSpPr/>
            <p:nvPr/>
          </p:nvSpPr>
          <p:spPr>
            <a:xfrm>
              <a:off x="96" y="2688"/>
              <a:ext cx="14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13" name="Line 98"/>
            <p:cNvSpPr/>
            <p:nvPr/>
          </p:nvSpPr>
          <p:spPr>
            <a:xfrm>
              <a:off x="864" y="1056"/>
              <a:ext cx="0" cy="163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9314" name="Rectangle 99"/>
            <p:cNvSpPr/>
            <p:nvPr/>
          </p:nvSpPr>
          <p:spPr>
            <a:xfrm>
              <a:off x="3888" y="672"/>
              <a:ext cx="432" cy="19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输</a:t>
              </a: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入</a:t>
              </a: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选</a:t>
              </a: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择</a:t>
              </a: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9315" name="Line 100"/>
            <p:cNvSpPr/>
            <p:nvPr/>
          </p:nvSpPr>
          <p:spPr>
            <a:xfrm>
              <a:off x="3552" y="768"/>
              <a:ext cx="19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16" name="Line 101"/>
            <p:cNvSpPr/>
            <p:nvPr/>
          </p:nvSpPr>
          <p:spPr>
            <a:xfrm>
              <a:off x="3744" y="768"/>
              <a:ext cx="0" cy="52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17" name="Line 102"/>
            <p:cNvSpPr/>
            <p:nvPr/>
          </p:nvSpPr>
          <p:spPr>
            <a:xfrm>
              <a:off x="3744" y="1296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318" name="Line 103"/>
            <p:cNvSpPr/>
            <p:nvPr/>
          </p:nvSpPr>
          <p:spPr>
            <a:xfrm>
              <a:off x="3744" y="2064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319" name="Line 104"/>
            <p:cNvSpPr/>
            <p:nvPr/>
          </p:nvSpPr>
          <p:spPr>
            <a:xfrm>
              <a:off x="3744" y="2064"/>
              <a:ext cx="0" cy="3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20" name="Line 105"/>
            <p:cNvSpPr/>
            <p:nvPr/>
          </p:nvSpPr>
          <p:spPr>
            <a:xfrm>
              <a:off x="3600" y="2400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21" name="Oval 106"/>
            <p:cNvSpPr/>
            <p:nvPr/>
          </p:nvSpPr>
          <p:spPr>
            <a:xfrm>
              <a:off x="1728" y="1776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322" name="Oval 107"/>
            <p:cNvSpPr/>
            <p:nvPr/>
          </p:nvSpPr>
          <p:spPr>
            <a:xfrm>
              <a:off x="1728" y="1872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323" name="Oval 108"/>
            <p:cNvSpPr/>
            <p:nvPr/>
          </p:nvSpPr>
          <p:spPr>
            <a:xfrm>
              <a:off x="1728" y="1968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9324" name="Object 109"/>
            <p:cNvGraphicFramePr>
              <a:graphicFrameLocks noChangeAspect="1"/>
            </p:cNvGraphicFramePr>
            <p:nvPr/>
          </p:nvGraphicFramePr>
          <p:xfrm>
            <a:off x="432" y="24"/>
            <a:ext cx="38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2" r:id="rId3" imgW="309880" imgH="193675" progId="">
                    <p:embed/>
                  </p:oleObj>
                </mc:Choice>
                <mc:Fallback>
                  <p:oleObj r:id="rId3" imgW="309880" imgH="193675" progId="">
                    <p:embed/>
                    <p:pic>
                      <p:nvPicPr>
                        <p:cNvPr id="0" name="图片 308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32" y="24"/>
                          <a:ext cx="384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325" name="Object 110"/>
            <p:cNvGraphicFramePr>
              <a:graphicFrameLocks noChangeAspect="1"/>
            </p:cNvGraphicFramePr>
            <p:nvPr/>
          </p:nvGraphicFramePr>
          <p:xfrm>
            <a:off x="960" y="0"/>
            <a:ext cx="198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3" r:id="rId5" imgW="118745" imgH="158750" progId="">
                    <p:embed/>
                  </p:oleObj>
                </mc:Choice>
                <mc:Fallback>
                  <p:oleObj r:id="rId5" imgW="118745" imgH="158750" progId="">
                    <p:embed/>
                    <p:pic>
                      <p:nvPicPr>
                        <p:cNvPr id="0" name="图片 308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60" y="0"/>
                          <a:ext cx="198" cy="26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326" name="Object 111"/>
            <p:cNvGraphicFramePr>
              <a:graphicFrameLocks noChangeAspect="1"/>
            </p:cNvGraphicFramePr>
            <p:nvPr/>
          </p:nvGraphicFramePr>
          <p:xfrm>
            <a:off x="624" y="576"/>
            <a:ext cx="231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4" r:id="rId7" imgW="157480" imgH="196850" progId="">
                    <p:embed/>
                  </p:oleObj>
                </mc:Choice>
                <mc:Fallback>
                  <p:oleObj r:id="rId7" imgW="157480" imgH="196850" progId="">
                    <p:embed/>
                    <p:pic>
                      <p:nvPicPr>
                        <p:cNvPr id="0" name="图片 308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24" y="576"/>
                          <a:ext cx="231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327" name="Object 112"/>
            <p:cNvGraphicFramePr>
              <a:graphicFrameLocks noChangeAspect="1"/>
            </p:cNvGraphicFramePr>
            <p:nvPr/>
          </p:nvGraphicFramePr>
          <p:xfrm>
            <a:off x="1200" y="48"/>
            <a:ext cx="23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5" r:id="rId9" imgW="157480" imgH="196850" progId="">
                    <p:embed/>
                  </p:oleObj>
                </mc:Choice>
                <mc:Fallback>
                  <p:oleObj r:id="rId9" imgW="157480" imgH="196850" progId="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200" y="48"/>
                          <a:ext cx="230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328" name="Object 113"/>
            <p:cNvGraphicFramePr>
              <a:graphicFrameLocks noChangeAspect="1"/>
            </p:cNvGraphicFramePr>
            <p:nvPr/>
          </p:nvGraphicFramePr>
          <p:xfrm>
            <a:off x="2160" y="1152"/>
            <a:ext cx="144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6" r:id="rId11" imgW="118745" imgH="145415" progId="">
                    <p:embed/>
                  </p:oleObj>
                </mc:Choice>
                <mc:Fallback>
                  <p:oleObj r:id="rId11" imgW="118745" imgH="145415" progId="">
                    <p:embed/>
                    <p:pic>
                      <p:nvPicPr>
                        <p:cNvPr id="0" name="图片 3088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160" y="1152"/>
                          <a:ext cx="144" cy="1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329" name="Object 114"/>
            <p:cNvGraphicFramePr>
              <a:graphicFrameLocks noChangeAspect="1"/>
            </p:cNvGraphicFramePr>
            <p:nvPr/>
          </p:nvGraphicFramePr>
          <p:xfrm>
            <a:off x="2736" y="288"/>
            <a:ext cx="170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7" r:id="rId13" imgW="118745" imgH="145415" progId="">
                    <p:embed/>
                  </p:oleObj>
                </mc:Choice>
                <mc:Fallback>
                  <p:oleObj r:id="rId13" imgW="118745" imgH="145415" progId="">
                    <p:embed/>
                    <p:pic>
                      <p:nvPicPr>
                        <p:cNvPr id="0" name="图片 3089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736" y="288"/>
                          <a:ext cx="170" cy="2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330" name="Oval 115"/>
            <p:cNvSpPr/>
            <p:nvPr/>
          </p:nvSpPr>
          <p:spPr>
            <a:xfrm>
              <a:off x="3744" y="1488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331" name="Oval 116"/>
            <p:cNvSpPr/>
            <p:nvPr/>
          </p:nvSpPr>
          <p:spPr>
            <a:xfrm>
              <a:off x="3744" y="1680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332" name="Oval 117"/>
            <p:cNvSpPr/>
            <p:nvPr/>
          </p:nvSpPr>
          <p:spPr>
            <a:xfrm>
              <a:off x="3744" y="1872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333" name="Oval 118"/>
            <p:cNvSpPr/>
            <p:nvPr/>
          </p:nvSpPr>
          <p:spPr>
            <a:xfrm>
              <a:off x="0" y="2256"/>
              <a:ext cx="192" cy="19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9334" name="Object 119"/>
            <p:cNvGraphicFramePr>
              <a:graphicFrameLocks noChangeAspect="1"/>
            </p:cNvGraphicFramePr>
            <p:nvPr/>
          </p:nvGraphicFramePr>
          <p:xfrm>
            <a:off x="0" y="2304"/>
            <a:ext cx="184" cy="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8" r:id="rId15" imgW="132715" imgH="106045" progId="">
                    <p:embed/>
                  </p:oleObj>
                </mc:Choice>
                <mc:Fallback>
                  <p:oleObj r:id="rId15" imgW="132715" imgH="106045" progId="">
                    <p:embed/>
                    <p:pic>
                      <p:nvPicPr>
                        <p:cNvPr id="0" name="图片 3092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0" y="2304"/>
                          <a:ext cx="184" cy="14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335" name="Line 120"/>
            <p:cNvSpPr/>
            <p:nvPr/>
          </p:nvSpPr>
          <p:spPr>
            <a:xfrm>
              <a:off x="1104" y="1968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36" name="Line 121"/>
            <p:cNvSpPr/>
            <p:nvPr/>
          </p:nvSpPr>
          <p:spPr>
            <a:xfrm>
              <a:off x="1152" y="1968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37" name="Rectangle 122"/>
            <p:cNvSpPr/>
            <p:nvPr/>
          </p:nvSpPr>
          <p:spPr>
            <a:xfrm>
              <a:off x="1248" y="2016"/>
              <a:ext cx="240" cy="9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338" name="Line 123"/>
            <p:cNvSpPr/>
            <p:nvPr/>
          </p:nvSpPr>
          <p:spPr>
            <a:xfrm>
              <a:off x="1152" y="2064"/>
              <a:ext cx="9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39" name="Line 124"/>
            <p:cNvSpPr/>
            <p:nvPr/>
          </p:nvSpPr>
          <p:spPr>
            <a:xfrm>
              <a:off x="1008" y="2064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40" name="Line 125"/>
            <p:cNvSpPr/>
            <p:nvPr/>
          </p:nvSpPr>
          <p:spPr>
            <a:xfrm>
              <a:off x="1008" y="2544"/>
              <a:ext cx="0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41" name="Line 126"/>
            <p:cNvSpPr/>
            <p:nvPr/>
          </p:nvSpPr>
          <p:spPr>
            <a:xfrm>
              <a:off x="1488" y="384"/>
              <a:ext cx="115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42" name="Line 127"/>
            <p:cNvSpPr/>
            <p:nvPr/>
          </p:nvSpPr>
          <p:spPr>
            <a:xfrm>
              <a:off x="1056" y="288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43" name="Line 128"/>
            <p:cNvSpPr/>
            <p:nvPr/>
          </p:nvSpPr>
          <p:spPr>
            <a:xfrm>
              <a:off x="1008" y="288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44" name="Rectangle 129"/>
            <p:cNvSpPr/>
            <p:nvPr/>
          </p:nvSpPr>
          <p:spPr>
            <a:xfrm>
              <a:off x="864" y="576"/>
              <a:ext cx="92" cy="28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345" name="Line 130"/>
            <p:cNvSpPr/>
            <p:nvPr/>
          </p:nvSpPr>
          <p:spPr>
            <a:xfrm>
              <a:off x="912" y="384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46" name="Line 131"/>
            <p:cNvSpPr/>
            <p:nvPr/>
          </p:nvSpPr>
          <p:spPr>
            <a:xfrm>
              <a:off x="912" y="864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47" name="Line 132"/>
            <p:cNvSpPr/>
            <p:nvPr/>
          </p:nvSpPr>
          <p:spPr>
            <a:xfrm>
              <a:off x="1056" y="384"/>
              <a:ext cx="9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48" name="Line 133"/>
            <p:cNvSpPr/>
            <p:nvPr/>
          </p:nvSpPr>
          <p:spPr>
            <a:xfrm flipH="1">
              <a:off x="624" y="384"/>
              <a:ext cx="38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graphicFrame>
          <p:nvGraphicFramePr>
            <p:cNvPr id="9349" name="Object 134"/>
            <p:cNvGraphicFramePr>
              <a:graphicFrameLocks noChangeAspect="1"/>
            </p:cNvGraphicFramePr>
            <p:nvPr/>
          </p:nvGraphicFramePr>
          <p:xfrm>
            <a:off x="1632" y="528"/>
            <a:ext cx="23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9" r:id="rId17" imgW="157480" imgH="196850" progId="">
                    <p:embed/>
                  </p:oleObj>
                </mc:Choice>
                <mc:Fallback>
                  <p:oleObj r:id="rId17" imgW="157480" imgH="196850" progId="">
                    <p:embed/>
                    <p:pic>
                      <p:nvPicPr>
                        <p:cNvPr id="0" name="图片 3094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632" y="528"/>
                          <a:ext cx="230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350" name="Object 135"/>
            <p:cNvGraphicFramePr>
              <a:graphicFrameLocks noChangeAspect="1"/>
            </p:cNvGraphicFramePr>
            <p:nvPr/>
          </p:nvGraphicFramePr>
          <p:xfrm>
            <a:off x="701" y="2764"/>
            <a:ext cx="364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0" r:id="rId19" imgW="247650" imgH="156210" progId="">
                    <p:embed/>
                  </p:oleObj>
                </mc:Choice>
                <mc:Fallback>
                  <p:oleObj r:id="rId19" imgW="247650" imgH="156210" progId="">
                    <p:embed/>
                    <p:pic>
                      <p:nvPicPr>
                        <p:cNvPr id="0" name="图片 3090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701" y="2764"/>
                          <a:ext cx="364" cy="23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351" name="Object 136"/>
            <p:cNvGraphicFramePr>
              <a:graphicFrameLocks noChangeAspect="1"/>
            </p:cNvGraphicFramePr>
            <p:nvPr/>
          </p:nvGraphicFramePr>
          <p:xfrm>
            <a:off x="762" y="181"/>
            <a:ext cx="22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1" r:id="rId21" imgW="183515" imgH="157480" progId="">
                    <p:embed/>
                  </p:oleObj>
                </mc:Choice>
                <mc:Fallback>
                  <p:oleObj r:id="rId21" imgW="183515" imgH="157480" progId="">
                    <p:embed/>
                    <p:pic>
                      <p:nvPicPr>
                        <p:cNvPr id="0" name="图片 3091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762" y="181"/>
                          <a:ext cx="224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352" name="Object 137"/>
            <p:cNvGraphicFramePr>
              <a:graphicFrameLocks noChangeAspect="1"/>
            </p:cNvGraphicFramePr>
            <p:nvPr/>
          </p:nvGraphicFramePr>
          <p:xfrm>
            <a:off x="898" y="1813"/>
            <a:ext cx="224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2" r:id="rId23" imgW="183515" imgH="144145" progId="">
                    <p:embed/>
                  </p:oleObj>
                </mc:Choice>
                <mc:Fallback>
                  <p:oleObj r:id="rId23" imgW="183515" imgH="144145" progId="">
                    <p:embed/>
                    <p:pic>
                      <p:nvPicPr>
                        <p:cNvPr id="0" name="图片 3093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898" y="1813"/>
                          <a:ext cx="224" cy="1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353" name="Rectangle 138"/>
          <p:cNvSpPr/>
          <p:nvPr/>
        </p:nvSpPr>
        <p:spPr>
          <a:xfrm>
            <a:off x="1615758" y="736600"/>
            <a:ext cx="48958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Calibri" panose="020F0502020204030204" charset="0"/>
              </a:rPr>
              <a:t>② </a:t>
            </a:r>
            <a:r>
              <a:rPr lang="zh-CN" altLang="en-US" sz="2400" b="1" dirty="0">
                <a:latin typeface="Times New Roman" panose="02020603050405020304" pitchFamily="18" charset="0"/>
              </a:rPr>
              <a:t>交流开关输入模块</a:t>
            </a:r>
          </a:p>
        </p:txBody>
      </p:sp>
      <p:sp>
        <p:nvSpPr>
          <p:cNvPr id="2" name="Rectangle 136"/>
          <p:cNvSpPr/>
          <p:nvPr/>
        </p:nvSpPr>
        <p:spPr>
          <a:xfrm>
            <a:off x="8826500" y="1854835"/>
            <a:ext cx="304927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交流供电光电耦合器输入发光二极管必须两个反向并接方式。</a:t>
            </a:r>
          </a:p>
        </p:txBody>
      </p:sp>
      <p:sp>
        <p:nvSpPr>
          <p:cNvPr id="5" name="Rectangle 136"/>
          <p:cNvSpPr/>
          <p:nvPr/>
        </p:nvSpPr>
        <p:spPr>
          <a:xfrm>
            <a:off x="8826500" y="3229610"/>
            <a:ext cx="304927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保证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PLC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正常工作</a:t>
            </a: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</a:p>
        </p:txBody>
      </p:sp>
      <p:grpSp>
        <p:nvGrpSpPr>
          <p:cNvPr id="75778" name="Group 3"/>
          <p:cNvGrpSpPr/>
          <p:nvPr/>
        </p:nvGrpSpPr>
        <p:grpSpPr>
          <a:xfrm>
            <a:off x="686435" y="683895"/>
            <a:ext cx="8839835" cy="5870575"/>
            <a:chOff x="0" y="0"/>
            <a:chExt cx="5397" cy="3790"/>
          </a:xfrm>
        </p:grpSpPr>
        <p:sp>
          <p:nvSpPr>
            <p:cNvPr id="75779" name="Text Box 4"/>
            <p:cNvSpPr txBox="1"/>
            <p:nvPr/>
          </p:nvSpPr>
          <p:spPr>
            <a:xfrm>
              <a:off x="952" y="363"/>
              <a:ext cx="408" cy="3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b="1" dirty="0">
                  <a:latin typeface="Times New Roman" panose="02020603050405020304" pitchFamily="18" charset="0"/>
                </a:rPr>
                <a:t>T1</a:t>
              </a:r>
            </a:p>
          </p:txBody>
        </p:sp>
        <p:sp>
          <p:nvSpPr>
            <p:cNvPr id="75780" name="Text Box 5"/>
            <p:cNvSpPr txBox="1"/>
            <p:nvPr/>
          </p:nvSpPr>
          <p:spPr>
            <a:xfrm>
              <a:off x="226" y="363"/>
              <a:ext cx="408" cy="25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M0</a:t>
              </a:r>
            </a:p>
          </p:txBody>
        </p:sp>
        <p:sp>
          <p:nvSpPr>
            <p:cNvPr id="75781" name="Line 6"/>
            <p:cNvSpPr/>
            <p:nvPr/>
          </p:nvSpPr>
          <p:spPr>
            <a:xfrm>
              <a:off x="45" y="460"/>
              <a:ext cx="0" cy="307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5782" name="Group 7"/>
            <p:cNvGrpSpPr/>
            <p:nvPr/>
          </p:nvGrpSpPr>
          <p:grpSpPr>
            <a:xfrm>
              <a:off x="363" y="635"/>
              <a:ext cx="122" cy="229"/>
              <a:chOff x="0" y="0"/>
              <a:chExt cx="122" cy="229"/>
            </a:xfrm>
          </p:grpSpPr>
          <p:sp>
            <p:nvSpPr>
              <p:cNvPr id="75783" name="Line 8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5784" name="Line 9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5785" name="Oval 10"/>
            <p:cNvSpPr/>
            <p:nvPr/>
          </p:nvSpPr>
          <p:spPr>
            <a:xfrm>
              <a:off x="2177" y="544"/>
              <a:ext cx="385" cy="385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T1</a:t>
              </a:r>
            </a:p>
          </p:txBody>
        </p:sp>
        <p:sp>
          <p:nvSpPr>
            <p:cNvPr id="75786" name="Line 11"/>
            <p:cNvSpPr/>
            <p:nvPr/>
          </p:nvSpPr>
          <p:spPr>
            <a:xfrm>
              <a:off x="2585" y="726"/>
              <a:ext cx="317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787" name="Line 12"/>
            <p:cNvSpPr/>
            <p:nvPr/>
          </p:nvSpPr>
          <p:spPr>
            <a:xfrm>
              <a:off x="2902" y="453"/>
              <a:ext cx="0" cy="313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788" name="Line 13"/>
            <p:cNvSpPr/>
            <p:nvPr/>
          </p:nvSpPr>
          <p:spPr>
            <a:xfrm>
              <a:off x="2540" y="2404"/>
              <a:ext cx="36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5789" name="Group 14"/>
            <p:cNvGrpSpPr/>
            <p:nvPr/>
          </p:nvGrpSpPr>
          <p:grpSpPr>
            <a:xfrm>
              <a:off x="1050" y="619"/>
              <a:ext cx="192" cy="229"/>
              <a:chOff x="0" y="0"/>
              <a:chExt cx="192" cy="229"/>
            </a:xfrm>
          </p:grpSpPr>
          <p:grpSp>
            <p:nvGrpSpPr>
              <p:cNvPr id="75790" name="Group 15"/>
              <p:cNvGrpSpPr/>
              <p:nvPr/>
            </p:nvGrpSpPr>
            <p:grpSpPr>
              <a:xfrm>
                <a:off x="37" y="0"/>
                <a:ext cx="122" cy="229"/>
                <a:chOff x="0" y="0"/>
                <a:chExt cx="122" cy="229"/>
              </a:xfrm>
            </p:grpSpPr>
            <p:sp>
              <p:nvSpPr>
                <p:cNvPr id="75791" name="Line 16"/>
                <p:cNvSpPr/>
                <p:nvPr/>
              </p:nvSpPr>
              <p:spPr>
                <a:xfrm>
                  <a:off x="0" y="2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5792" name="Line 17"/>
                <p:cNvSpPr/>
                <p:nvPr/>
              </p:nvSpPr>
              <p:spPr>
                <a:xfrm>
                  <a:off x="122" y="0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75793" name="Line 18"/>
              <p:cNvSpPr/>
              <p:nvPr/>
            </p:nvSpPr>
            <p:spPr>
              <a:xfrm flipH="1">
                <a:off x="0" y="14"/>
                <a:ext cx="192" cy="19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5794" name="Text Box 19"/>
            <p:cNvSpPr txBox="1"/>
            <p:nvPr/>
          </p:nvSpPr>
          <p:spPr>
            <a:xfrm>
              <a:off x="181" y="2721"/>
              <a:ext cx="499" cy="33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b="1" dirty="0">
                  <a:latin typeface="Times New Roman" panose="02020603050405020304" pitchFamily="18" charset="0"/>
                </a:rPr>
                <a:t>M0</a:t>
              </a:r>
            </a:p>
          </p:txBody>
        </p:sp>
        <p:sp>
          <p:nvSpPr>
            <p:cNvPr id="75795" name="Line 20"/>
            <p:cNvSpPr/>
            <p:nvPr/>
          </p:nvSpPr>
          <p:spPr>
            <a:xfrm>
              <a:off x="45" y="1859"/>
              <a:ext cx="363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796" name="Text Box 21"/>
            <p:cNvSpPr txBox="1"/>
            <p:nvPr/>
          </p:nvSpPr>
          <p:spPr>
            <a:xfrm>
              <a:off x="226" y="1497"/>
              <a:ext cx="499" cy="3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b="1" dirty="0">
                  <a:latin typeface="Times New Roman" panose="02020603050405020304" pitchFamily="18" charset="0"/>
                </a:rPr>
                <a:t>T1</a:t>
              </a:r>
            </a:p>
          </p:txBody>
        </p:sp>
        <p:sp>
          <p:nvSpPr>
            <p:cNvPr id="75797" name="Oval 22"/>
            <p:cNvSpPr/>
            <p:nvPr/>
          </p:nvSpPr>
          <p:spPr>
            <a:xfrm>
              <a:off x="2177" y="1134"/>
              <a:ext cx="385" cy="385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C235</a:t>
              </a:r>
            </a:p>
          </p:txBody>
        </p:sp>
        <p:sp>
          <p:nvSpPr>
            <p:cNvPr id="75798" name="Line 23"/>
            <p:cNvSpPr/>
            <p:nvPr/>
          </p:nvSpPr>
          <p:spPr>
            <a:xfrm>
              <a:off x="45" y="726"/>
              <a:ext cx="31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799" name="Line 24"/>
            <p:cNvSpPr/>
            <p:nvPr/>
          </p:nvSpPr>
          <p:spPr>
            <a:xfrm>
              <a:off x="499" y="726"/>
              <a:ext cx="589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00" name="Line 25"/>
            <p:cNvSpPr/>
            <p:nvPr/>
          </p:nvSpPr>
          <p:spPr>
            <a:xfrm>
              <a:off x="1224" y="726"/>
              <a:ext cx="40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01" name="Line 26"/>
            <p:cNvSpPr/>
            <p:nvPr/>
          </p:nvSpPr>
          <p:spPr>
            <a:xfrm>
              <a:off x="1587" y="726"/>
              <a:ext cx="59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02" name="Line 27"/>
            <p:cNvSpPr/>
            <p:nvPr/>
          </p:nvSpPr>
          <p:spPr>
            <a:xfrm>
              <a:off x="1678" y="1315"/>
              <a:ext cx="499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03" name="Line 28"/>
            <p:cNvSpPr/>
            <p:nvPr/>
          </p:nvSpPr>
          <p:spPr>
            <a:xfrm>
              <a:off x="2585" y="1315"/>
              <a:ext cx="317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5804" name="Group 29"/>
            <p:cNvGrpSpPr/>
            <p:nvPr/>
          </p:nvGrpSpPr>
          <p:grpSpPr>
            <a:xfrm>
              <a:off x="408" y="1769"/>
              <a:ext cx="122" cy="229"/>
              <a:chOff x="0" y="0"/>
              <a:chExt cx="122" cy="229"/>
            </a:xfrm>
          </p:grpSpPr>
          <p:sp>
            <p:nvSpPr>
              <p:cNvPr id="75805" name="Line 30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5806" name="Line 31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5807" name="Line 32"/>
            <p:cNvSpPr/>
            <p:nvPr/>
          </p:nvSpPr>
          <p:spPr>
            <a:xfrm>
              <a:off x="544" y="1859"/>
              <a:ext cx="453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08" name="Rectangle 33"/>
            <p:cNvSpPr/>
            <p:nvPr/>
          </p:nvSpPr>
          <p:spPr>
            <a:xfrm>
              <a:off x="997" y="1723"/>
              <a:ext cx="591" cy="273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</a:rPr>
                <a:t>DMOV</a:t>
              </a:r>
            </a:p>
          </p:txBody>
        </p:sp>
        <p:sp>
          <p:nvSpPr>
            <p:cNvPr id="75809" name="Rectangle 34"/>
            <p:cNvSpPr/>
            <p:nvPr/>
          </p:nvSpPr>
          <p:spPr>
            <a:xfrm>
              <a:off x="1588" y="1723"/>
              <a:ext cx="499" cy="273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</a:rPr>
                <a:t>C235</a:t>
              </a:r>
            </a:p>
          </p:txBody>
        </p:sp>
        <p:sp>
          <p:nvSpPr>
            <p:cNvPr id="75810" name="Line 35"/>
            <p:cNvSpPr/>
            <p:nvPr/>
          </p:nvSpPr>
          <p:spPr>
            <a:xfrm>
              <a:off x="2540" y="1859"/>
              <a:ext cx="36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11" name="Rectangle 36"/>
            <p:cNvSpPr/>
            <p:nvPr/>
          </p:nvSpPr>
          <p:spPr>
            <a:xfrm>
              <a:off x="1632" y="2268"/>
              <a:ext cx="454" cy="272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</a:rPr>
                <a:t>RST</a:t>
              </a:r>
            </a:p>
          </p:txBody>
        </p:sp>
        <p:sp>
          <p:nvSpPr>
            <p:cNvPr id="75812" name="Rectangle 37"/>
            <p:cNvSpPr/>
            <p:nvPr/>
          </p:nvSpPr>
          <p:spPr>
            <a:xfrm>
              <a:off x="2086" y="2268"/>
              <a:ext cx="454" cy="272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</a:rPr>
                <a:t>C235</a:t>
              </a:r>
            </a:p>
          </p:txBody>
        </p:sp>
        <p:grpSp>
          <p:nvGrpSpPr>
            <p:cNvPr id="75813" name="Group 38"/>
            <p:cNvGrpSpPr/>
            <p:nvPr/>
          </p:nvGrpSpPr>
          <p:grpSpPr>
            <a:xfrm>
              <a:off x="362" y="2993"/>
              <a:ext cx="122" cy="229"/>
              <a:chOff x="0" y="0"/>
              <a:chExt cx="122" cy="229"/>
            </a:xfrm>
          </p:grpSpPr>
          <p:sp>
            <p:nvSpPr>
              <p:cNvPr id="75814" name="Line 39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5815" name="Line 40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5816" name="Line 41"/>
            <p:cNvSpPr/>
            <p:nvPr/>
          </p:nvSpPr>
          <p:spPr>
            <a:xfrm>
              <a:off x="45" y="3084"/>
              <a:ext cx="317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17" name="Line 42"/>
            <p:cNvSpPr/>
            <p:nvPr/>
          </p:nvSpPr>
          <p:spPr>
            <a:xfrm>
              <a:off x="498" y="3084"/>
              <a:ext cx="227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18" name="Line 43"/>
            <p:cNvSpPr/>
            <p:nvPr/>
          </p:nvSpPr>
          <p:spPr>
            <a:xfrm>
              <a:off x="2721" y="3084"/>
              <a:ext cx="181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19" name="Text Box 44"/>
            <p:cNvSpPr txBox="1"/>
            <p:nvPr/>
          </p:nvSpPr>
          <p:spPr>
            <a:xfrm>
              <a:off x="2313" y="862"/>
              <a:ext cx="726" cy="25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K10</a:t>
              </a:r>
            </a:p>
          </p:txBody>
        </p:sp>
        <p:sp>
          <p:nvSpPr>
            <p:cNvPr id="75820" name="Line 45"/>
            <p:cNvSpPr/>
            <p:nvPr/>
          </p:nvSpPr>
          <p:spPr>
            <a:xfrm>
              <a:off x="1678" y="726"/>
              <a:ext cx="0" cy="589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21" name="Rectangle 46"/>
            <p:cNvSpPr/>
            <p:nvPr/>
          </p:nvSpPr>
          <p:spPr>
            <a:xfrm>
              <a:off x="2086" y="1723"/>
              <a:ext cx="454" cy="272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</a:rPr>
                <a:t>D0</a:t>
              </a:r>
            </a:p>
          </p:txBody>
        </p:sp>
        <p:sp>
          <p:nvSpPr>
            <p:cNvPr id="75822" name="Line 47"/>
            <p:cNvSpPr/>
            <p:nvPr/>
          </p:nvSpPr>
          <p:spPr>
            <a:xfrm>
              <a:off x="816" y="1859"/>
              <a:ext cx="0" cy="54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23" name="Line 48"/>
            <p:cNvSpPr/>
            <p:nvPr/>
          </p:nvSpPr>
          <p:spPr>
            <a:xfrm>
              <a:off x="816" y="2404"/>
              <a:ext cx="81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24" name="Rectangle 49"/>
            <p:cNvSpPr/>
            <p:nvPr/>
          </p:nvSpPr>
          <p:spPr>
            <a:xfrm>
              <a:off x="725" y="2948"/>
              <a:ext cx="591" cy="273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DCMP</a:t>
              </a:r>
            </a:p>
          </p:txBody>
        </p:sp>
        <p:sp>
          <p:nvSpPr>
            <p:cNvPr id="75825" name="Rectangle 50"/>
            <p:cNvSpPr/>
            <p:nvPr/>
          </p:nvSpPr>
          <p:spPr>
            <a:xfrm>
              <a:off x="1316" y="2948"/>
              <a:ext cx="499" cy="273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K500</a:t>
              </a:r>
            </a:p>
          </p:txBody>
        </p:sp>
        <p:sp>
          <p:nvSpPr>
            <p:cNvPr id="75826" name="Rectangle 51"/>
            <p:cNvSpPr/>
            <p:nvPr/>
          </p:nvSpPr>
          <p:spPr>
            <a:xfrm>
              <a:off x="1814" y="2948"/>
              <a:ext cx="454" cy="272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D0</a:t>
              </a:r>
            </a:p>
          </p:txBody>
        </p:sp>
        <p:sp>
          <p:nvSpPr>
            <p:cNvPr id="75827" name="Rectangle 52"/>
            <p:cNvSpPr/>
            <p:nvPr/>
          </p:nvSpPr>
          <p:spPr>
            <a:xfrm>
              <a:off x="2267" y="2948"/>
              <a:ext cx="454" cy="272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M10</a:t>
              </a:r>
            </a:p>
          </p:txBody>
        </p:sp>
        <p:sp>
          <p:nvSpPr>
            <p:cNvPr id="75828" name="Text Box 53"/>
            <p:cNvSpPr txBox="1"/>
            <p:nvPr/>
          </p:nvSpPr>
          <p:spPr>
            <a:xfrm>
              <a:off x="3039" y="588"/>
              <a:ext cx="1043" cy="29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</a:rPr>
                <a:t>定时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1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秒</a:t>
              </a:r>
            </a:p>
          </p:txBody>
        </p:sp>
        <p:sp>
          <p:nvSpPr>
            <p:cNvPr id="75829" name="Text Box 54"/>
            <p:cNvSpPr txBox="1"/>
            <p:nvPr/>
          </p:nvSpPr>
          <p:spPr>
            <a:xfrm>
              <a:off x="3084" y="1225"/>
              <a:ext cx="2313" cy="29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1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秒内高速计量流量脉冲</a:t>
              </a:r>
            </a:p>
          </p:txBody>
        </p:sp>
        <p:sp>
          <p:nvSpPr>
            <p:cNvPr id="75830" name="Text Box 55"/>
            <p:cNvSpPr txBox="1"/>
            <p:nvPr/>
          </p:nvSpPr>
          <p:spPr>
            <a:xfrm>
              <a:off x="3084" y="1723"/>
              <a:ext cx="1769" cy="29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</a:rPr>
                <a:t>到时读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C235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→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D0</a:t>
              </a:r>
            </a:p>
          </p:txBody>
        </p:sp>
        <p:sp>
          <p:nvSpPr>
            <p:cNvPr id="75831" name="Text Box 56"/>
            <p:cNvSpPr txBox="1"/>
            <p:nvPr/>
          </p:nvSpPr>
          <p:spPr>
            <a:xfrm>
              <a:off x="2902" y="2936"/>
              <a:ext cx="1588" cy="29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PV&lt;SV  ,M10=1</a:t>
              </a:r>
            </a:p>
          </p:txBody>
        </p:sp>
        <p:sp>
          <p:nvSpPr>
            <p:cNvPr id="75832" name="Text Box 57"/>
            <p:cNvSpPr txBox="1"/>
            <p:nvPr/>
          </p:nvSpPr>
          <p:spPr>
            <a:xfrm>
              <a:off x="3129" y="2268"/>
              <a:ext cx="1089" cy="29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0→C235</a:t>
              </a:r>
            </a:p>
          </p:txBody>
        </p:sp>
        <p:sp>
          <p:nvSpPr>
            <p:cNvPr id="75833" name="Text Box 58"/>
            <p:cNvSpPr txBox="1"/>
            <p:nvPr/>
          </p:nvSpPr>
          <p:spPr>
            <a:xfrm>
              <a:off x="0" y="0"/>
              <a:ext cx="2495" cy="3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流量测量加防堵</a:t>
              </a:r>
            </a:p>
          </p:txBody>
        </p:sp>
        <p:sp>
          <p:nvSpPr>
            <p:cNvPr id="75834" name="Rectangle 59"/>
            <p:cNvSpPr/>
            <p:nvPr/>
          </p:nvSpPr>
          <p:spPr>
            <a:xfrm>
              <a:off x="363" y="3493"/>
              <a:ext cx="3492" cy="29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图</a:t>
              </a:r>
              <a:r>
                <a:rPr lang="en-US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7-28</a:t>
              </a:r>
              <a:r>
                <a:rPr lang="zh-CN" altLang="en-US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污水净化控制系统梯形图</a:t>
              </a:r>
            </a:p>
          </p:txBody>
        </p:sp>
      </p:grp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891790" y="4718685"/>
          <a:ext cx="542925" cy="398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4" r:id="rId3" imgW="241300" imgH="177165" progId="Equation.KSEE3">
                  <p:embed/>
                </p:oleObj>
              </mc:Choice>
              <mc:Fallback>
                <p:oleObj r:id="rId3" imgW="241300" imgH="1771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1790" y="4718685"/>
                        <a:ext cx="542925" cy="398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729355" y="4718685"/>
          <a:ext cx="600075" cy="398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5" r:id="rId5" imgW="266700" imgH="177165" progId="Equation.KSEE3">
                  <p:embed/>
                </p:oleObj>
              </mc:Choice>
              <mc:Fallback>
                <p:oleObj r:id="rId5" imgW="266700" imgH="1771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29355" y="4718685"/>
                        <a:ext cx="600075" cy="398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635365" y="4204653"/>
          <a:ext cx="2600325" cy="1486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6" r:id="rId7" imgW="1155700" imgH="660400" progId="Equation.KSEE3">
                  <p:embed/>
                </p:oleObj>
              </mc:Choice>
              <mc:Fallback>
                <p:oleObj r:id="rId7" imgW="1155700" imgH="660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35365" y="4204653"/>
                        <a:ext cx="2600325" cy="1486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529080" y="655955"/>
            <a:ext cx="8495665" cy="5831840"/>
            <a:chOff x="2408" y="1033"/>
            <a:chExt cx="13379" cy="9184"/>
          </a:xfrm>
        </p:grpSpPr>
        <p:grpSp>
          <p:nvGrpSpPr>
            <p:cNvPr id="76802" name="Group 2"/>
            <p:cNvGrpSpPr/>
            <p:nvPr/>
          </p:nvGrpSpPr>
          <p:grpSpPr>
            <a:xfrm>
              <a:off x="2408" y="2593"/>
              <a:ext cx="5330" cy="6867"/>
              <a:chOff x="0" y="0"/>
              <a:chExt cx="2132" cy="2747"/>
            </a:xfrm>
          </p:grpSpPr>
          <p:sp>
            <p:nvSpPr>
              <p:cNvPr id="76803" name="Rectangle 3"/>
              <p:cNvSpPr/>
              <p:nvPr/>
            </p:nvSpPr>
            <p:spPr>
              <a:xfrm>
                <a:off x="226" y="9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S1</a:t>
                </a:r>
              </a:p>
            </p:txBody>
          </p:sp>
          <p:sp>
            <p:nvSpPr>
              <p:cNvPr id="76804" name="Rectangle 4"/>
              <p:cNvSpPr/>
              <p:nvPr/>
            </p:nvSpPr>
            <p:spPr>
              <a:xfrm>
                <a:off x="226" y="816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S11</a:t>
                </a:r>
              </a:p>
            </p:txBody>
          </p:sp>
          <p:sp>
            <p:nvSpPr>
              <p:cNvPr id="76805" name="Line 5"/>
              <p:cNvSpPr/>
              <p:nvPr/>
            </p:nvSpPr>
            <p:spPr>
              <a:xfrm>
                <a:off x="453" y="362"/>
                <a:ext cx="0" cy="45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06" name="Line 6"/>
              <p:cNvSpPr/>
              <p:nvPr/>
            </p:nvSpPr>
            <p:spPr>
              <a:xfrm>
                <a:off x="362" y="544"/>
                <a:ext cx="18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07" name="Line 7"/>
              <p:cNvSpPr/>
              <p:nvPr/>
            </p:nvSpPr>
            <p:spPr>
              <a:xfrm>
                <a:off x="362" y="680"/>
                <a:ext cx="18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76808" name="Object 8"/>
              <p:cNvGraphicFramePr>
                <a:graphicFrameLocks noChangeAspect="1"/>
              </p:cNvGraphicFramePr>
              <p:nvPr/>
            </p:nvGraphicFramePr>
            <p:xfrm>
              <a:off x="589" y="408"/>
              <a:ext cx="315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823" r:id="rId3" imgW="285750" imgH="182245" progId="">
                      <p:embed/>
                    </p:oleObj>
                  </mc:Choice>
                  <mc:Fallback>
                    <p:oleObj r:id="rId3" imgW="285750" imgH="182245" progId="">
                      <p:embed/>
                      <p:pic>
                        <p:nvPicPr>
                          <p:cNvPr id="0" name="图片 3234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589" y="408"/>
                            <a:ext cx="315" cy="20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6809" name="Object 9"/>
              <p:cNvGraphicFramePr>
                <a:graphicFrameLocks noChangeAspect="1"/>
              </p:cNvGraphicFramePr>
              <p:nvPr/>
            </p:nvGraphicFramePr>
            <p:xfrm>
              <a:off x="589" y="544"/>
              <a:ext cx="318" cy="25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824" r:id="rId5" imgW="348615" imgH="283845" progId="">
                      <p:embed/>
                    </p:oleObj>
                  </mc:Choice>
                  <mc:Fallback>
                    <p:oleObj r:id="rId5" imgW="348615" imgH="283845" progId="">
                      <p:embed/>
                      <p:pic>
                        <p:nvPicPr>
                          <p:cNvPr id="0" name="图片 3235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589" y="544"/>
                            <a:ext cx="318" cy="259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6810" name="Oval 10"/>
              <p:cNvSpPr/>
              <p:nvPr/>
            </p:nvSpPr>
            <p:spPr>
              <a:xfrm>
                <a:off x="1134" y="770"/>
                <a:ext cx="373" cy="366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Y1</a:t>
                </a:r>
              </a:p>
            </p:txBody>
          </p:sp>
          <p:sp>
            <p:nvSpPr>
              <p:cNvPr id="76811" name="Line 11"/>
              <p:cNvSpPr/>
              <p:nvPr/>
            </p:nvSpPr>
            <p:spPr>
              <a:xfrm>
                <a:off x="680" y="952"/>
                <a:ext cx="45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12" name="Rectangle 12"/>
              <p:cNvSpPr/>
              <p:nvPr/>
            </p:nvSpPr>
            <p:spPr>
              <a:xfrm>
                <a:off x="226" y="1405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S12</a:t>
                </a:r>
              </a:p>
            </p:txBody>
          </p:sp>
          <p:sp>
            <p:nvSpPr>
              <p:cNvPr id="76813" name="Line 13"/>
              <p:cNvSpPr/>
              <p:nvPr/>
            </p:nvSpPr>
            <p:spPr>
              <a:xfrm>
                <a:off x="453" y="1088"/>
                <a:ext cx="0" cy="31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14" name="Line 14"/>
              <p:cNvSpPr/>
              <p:nvPr/>
            </p:nvSpPr>
            <p:spPr>
              <a:xfrm>
                <a:off x="362" y="1269"/>
                <a:ext cx="18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76815" name="Object 15"/>
              <p:cNvGraphicFramePr>
                <a:graphicFrameLocks noChangeAspect="1"/>
              </p:cNvGraphicFramePr>
              <p:nvPr/>
            </p:nvGraphicFramePr>
            <p:xfrm>
              <a:off x="589" y="1155"/>
              <a:ext cx="272" cy="1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825" r:id="rId7" imgW="260350" imgH="168910" progId="">
                      <p:embed/>
                    </p:oleObj>
                  </mc:Choice>
                  <mc:Fallback>
                    <p:oleObj r:id="rId7" imgW="260350" imgH="168910" progId="">
                      <p:embed/>
                      <p:pic>
                        <p:nvPicPr>
                          <p:cNvPr id="0" name="图片 3236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589" y="1155"/>
                            <a:ext cx="272" cy="17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6816" name="Oval 16"/>
              <p:cNvSpPr/>
              <p:nvPr/>
            </p:nvSpPr>
            <p:spPr>
              <a:xfrm>
                <a:off x="1134" y="1360"/>
                <a:ext cx="373" cy="366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T0</a:t>
                </a:r>
              </a:p>
            </p:txBody>
          </p:sp>
          <p:sp>
            <p:nvSpPr>
              <p:cNvPr id="76817" name="Line 17"/>
              <p:cNvSpPr/>
              <p:nvPr/>
            </p:nvSpPr>
            <p:spPr>
              <a:xfrm>
                <a:off x="680" y="1542"/>
                <a:ext cx="45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76818" name="Object 18"/>
              <p:cNvGraphicFramePr>
                <a:graphicFrameLocks noChangeAspect="1"/>
              </p:cNvGraphicFramePr>
              <p:nvPr/>
            </p:nvGraphicFramePr>
            <p:xfrm>
              <a:off x="1274" y="1723"/>
              <a:ext cx="586" cy="1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826" r:id="rId9" imgW="549910" imgH="179070" progId="">
                      <p:embed/>
                    </p:oleObj>
                  </mc:Choice>
                  <mc:Fallback>
                    <p:oleObj r:id="rId9" imgW="549910" imgH="179070" progId="">
                      <p:embed/>
                      <p:pic>
                        <p:nvPicPr>
                          <p:cNvPr id="0" name="图片 3237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1274" y="1723"/>
                            <a:ext cx="586" cy="19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6819" name="Line 19"/>
              <p:cNvSpPr/>
              <p:nvPr/>
            </p:nvSpPr>
            <p:spPr>
              <a:xfrm>
                <a:off x="362" y="1859"/>
                <a:ext cx="18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20" name="Line 20"/>
              <p:cNvSpPr/>
              <p:nvPr/>
            </p:nvSpPr>
            <p:spPr>
              <a:xfrm>
                <a:off x="453" y="1678"/>
                <a:ext cx="0" cy="31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76821" name="Object 21"/>
              <p:cNvGraphicFramePr>
                <a:graphicFrameLocks noChangeAspect="1"/>
              </p:cNvGraphicFramePr>
              <p:nvPr/>
            </p:nvGraphicFramePr>
            <p:xfrm>
              <a:off x="655" y="1762"/>
              <a:ext cx="231" cy="1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827" r:id="rId11" imgW="220980" imgH="182245" progId="">
                      <p:embed/>
                    </p:oleObj>
                  </mc:Choice>
                  <mc:Fallback>
                    <p:oleObj r:id="rId11" imgW="220980" imgH="182245" progId="">
                      <p:embed/>
                      <p:pic>
                        <p:nvPicPr>
                          <p:cNvPr id="0" name="图片 3238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655" y="1762"/>
                            <a:ext cx="231" cy="19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6822" name="Rectangle 22"/>
              <p:cNvSpPr/>
              <p:nvPr/>
            </p:nvSpPr>
            <p:spPr>
              <a:xfrm>
                <a:off x="226" y="1995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S13</a:t>
                </a:r>
              </a:p>
            </p:txBody>
          </p:sp>
          <p:sp>
            <p:nvSpPr>
              <p:cNvPr id="76823" name="Oval 23"/>
              <p:cNvSpPr/>
              <p:nvPr/>
            </p:nvSpPr>
            <p:spPr>
              <a:xfrm>
                <a:off x="1134" y="1995"/>
                <a:ext cx="351" cy="302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Y2</a:t>
                </a:r>
                <a:endParaRPr lang="zh-CN" altLang="en-US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24" name="Oval 24"/>
              <p:cNvSpPr/>
              <p:nvPr/>
            </p:nvSpPr>
            <p:spPr>
              <a:xfrm>
                <a:off x="1134" y="2403"/>
                <a:ext cx="350" cy="344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Y3</a:t>
                </a:r>
                <a:endParaRPr lang="zh-CN" altLang="en-US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25" name="Line 25"/>
              <p:cNvSpPr/>
              <p:nvPr/>
            </p:nvSpPr>
            <p:spPr>
              <a:xfrm>
                <a:off x="680" y="2131"/>
                <a:ext cx="45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26" name="Line 26"/>
              <p:cNvSpPr/>
              <p:nvPr/>
            </p:nvSpPr>
            <p:spPr>
              <a:xfrm>
                <a:off x="861" y="2585"/>
                <a:ext cx="273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27" name="Line 27"/>
              <p:cNvSpPr/>
              <p:nvPr/>
            </p:nvSpPr>
            <p:spPr>
              <a:xfrm>
                <a:off x="861" y="2131"/>
                <a:ext cx="0" cy="45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28" name="Line 28"/>
              <p:cNvSpPr/>
              <p:nvPr/>
            </p:nvSpPr>
            <p:spPr>
              <a:xfrm>
                <a:off x="453" y="2267"/>
                <a:ext cx="0" cy="363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29" name="Line 29"/>
              <p:cNvSpPr/>
              <p:nvPr/>
            </p:nvSpPr>
            <p:spPr>
              <a:xfrm>
                <a:off x="362" y="2449"/>
                <a:ext cx="18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76830" name="Object 30"/>
              <p:cNvGraphicFramePr>
                <a:graphicFrameLocks noChangeAspect="1"/>
              </p:cNvGraphicFramePr>
              <p:nvPr/>
            </p:nvGraphicFramePr>
            <p:xfrm>
              <a:off x="544" y="2313"/>
              <a:ext cx="259" cy="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828" r:id="rId13" imgW="247015" imgH="286385" progId="">
                      <p:embed/>
                    </p:oleObj>
                  </mc:Choice>
                  <mc:Fallback>
                    <p:oleObj r:id="rId13" imgW="247015" imgH="286385" progId="">
                      <p:embed/>
                      <p:pic>
                        <p:nvPicPr>
                          <p:cNvPr id="0" name="图片 3239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544" y="2313"/>
                            <a:ext cx="259" cy="30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6831" name="Line 31"/>
              <p:cNvSpPr/>
              <p:nvPr/>
            </p:nvSpPr>
            <p:spPr>
              <a:xfrm flipH="1">
                <a:off x="0" y="2630"/>
                <a:ext cx="453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32" name="Line 32"/>
              <p:cNvSpPr/>
              <p:nvPr/>
            </p:nvSpPr>
            <p:spPr>
              <a:xfrm flipV="1">
                <a:off x="0" y="181"/>
                <a:ext cx="0" cy="2449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33" name="Line 33"/>
              <p:cNvSpPr/>
              <p:nvPr/>
            </p:nvSpPr>
            <p:spPr>
              <a:xfrm>
                <a:off x="0" y="181"/>
                <a:ext cx="226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6834" name="Line 34"/>
              <p:cNvSpPr/>
              <p:nvPr/>
            </p:nvSpPr>
            <p:spPr>
              <a:xfrm flipV="1">
                <a:off x="680" y="317"/>
                <a:ext cx="454" cy="54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35" name="Line 35"/>
              <p:cNvSpPr/>
              <p:nvPr/>
            </p:nvSpPr>
            <p:spPr>
              <a:xfrm flipV="1">
                <a:off x="544" y="544"/>
                <a:ext cx="817" cy="68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36" name="Line 36"/>
              <p:cNvSpPr/>
              <p:nvPr/>
            </p:nvSpPr>
            <p:spPr>
              <a:xfrm flipV="1">
                <a:off x="1497" y="589"/>
                <a:ext cx="363" cy="27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37" name="Text Box 37"/>
              <p:cNvSpPr txBox="1"/>
              <p:nvPr/>
            </p:nvSpPr>
            <p:spPr>
              <a:xfrm>
                <a:off x="862" y="0"/>
                <a:ext cx="454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 b="1" dirty="0">
                    <a:latin typeface="Times New Roman" panose="02020603050405020304" pitchFamily="18" charset="0"/>
                  </a:rPr>
                  <a:t>步</a:t>
                </a:r>
              </a:p>
            </p:txBody>
          </p:sp>
          <p:sp>
            <p:nvSpPr>
              <p:cNvPr id="76838" name="Text Box 38"/>
              <p:cNvSpPr txBox="1"/>
              <p:nvPr/>
            </p:nvSpPr>
            <p:spPr>
              <a:xfrm>
                <a:off x="1270" y="45"/>
                <a:ext cx="454" cy="44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 b="1" dirty="0">
                    <a:latin typeface="Times New Roman" panose="02020603050405020304" pitchFamily="18" charset="0"/>
                  </a:rPr>
                  <a:t>转换条件</a:t>
                </a:r>
              </a:p>
            </p:txBody>
          </p:sp>
          <p:sp>
            <p:nvSpPr>
              <p:cNvPr id="76839" name="Text Box 39"/>
              <p:cNvSpPr txBox="1"/>
              <p:nvPr/>
            </p:nvSpPr>
            <p:spPr>
              <a:xfrm>
                <a:off x="1678" y="317"/>
                <a:ext cx="454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 b="1" dirty="0">
                    <a:latin typeface="Times New Roman" panose="02020603050405020304" pitchFamily="18" charset="0"/>
                  </a:rPr>
                  <a:t>动作</a:t>
                </a:r>
              </a:p>
            </p:txBody>
          </p:sp>
        </p:grpSp>
        <p:grpSp>
          <p:nvGrpSpPr>
            <p:cNvPr id="76840" name="Group 41"/>
            <p:cNvGrpSpPr/>
            <p:nvPr/>
          </p:nvGrpSpPr>
          <p:grpSpPr>
            <a:xfrm>
              <a:off x="8073" y="1033"/>
              <a:ext cx="7715" cy="9185"/>
              <a:chOff x="0" y="0"/>
              <a:chExt cx="3086" cy="3674"/>
            </a:xfrm>
          </p:grpSpPr>
          <p:sp>
            <p:nvSpPr>
              <p:cNvPr id="76841" name="Text Box 42"/>
              <p:cNvSpPr txBox="1"/>
              <p:nvPr/>
            </p:nvSpPr>
            <p:spPr>
              <a:xfrm>
                <a:off x="681" y="0"/>
                <a:ext cx="429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bg2"/>
                  </a:buClr>
                  <a:buFont typeface="Monotype Sorts" pitchFamily="2" charset="2"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M0</a:t>
                </a:r>
              </a:p>
            </p:txBody>
          </p:sp>
          <p:sp>
            <p:nvSpPr>
              <p:cNvPr id="76842" name="Text Box 43"/>
              <p:cNvSpPr txBox="1"/>
              <p:nvPr/>
            </p:nvSpPr>
            <p:spPr>
              <a:xfrm>
                <a:off x="1316" y="0"/>
                <a:ext cx="628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bg2"/>
                  </a:buClr>
                  <a:buFont typeface="Monotype Sorts" pitchFamily="2" charset="2"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M10</a:t>
                </a:r>
              </a:p>
            </p:txBody>
          </p:sp>
          <p:sp>
            <p:nvSpPr>
              <p:cNvPr id="76843" name="Line 44"/>
              <p:cNvSpPr/>
              <p:nvPr/>
            </p:nvSpPr>
            <p:spPr>
              <a:xfrm flipH="1">
                <a:off x="1" y="124"/>
                <a:ext cx="5" cy="3504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76844" name="Group 45"/>
              <p:cNvGrpSpPr/>
              <p:nvPr/>
            </p:nvGrpSpPr>
            <p:grpSpPr>
              <a:xfrm>
                <a:off x="817" y="272"/>
                <a:ext cx="118" cy="217"/>
                <a:chOff x="0" y="0"/>
                <a:chExt cx="122" cy="229"/>
              </a:xfrm>
            </p:grpSpPr>
            <p:sp>
              <p:nvSpPr>
                <p:cNvPr id="76845" name="Line 46"/>
                <p:cNvSpPr/>
                <p:nvPr/>
              </p:nvSpPr>
              <p:spPr>
                <a:xfrm>
                  <a:off x="0" y="2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6846" name="Line 47"/>
                <p:cNvSpPr/>
                <p:nvPr/>
              </p:nvSpPr>
              <p:spPr>
                <a:xfrm>
                  <a:off x="122" y="0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76847" name="Line 48"/>
              <p:cNvSpPr/>
              <p:nvPr/>
            </p:nvSpPr>
            <p:spPr>
              <a:xfrm>
                <a:off x="3085" y="137"/>
                <a:ext cx="0" cy="353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76848" name="Group 49"/>
              <p:cNvGrpSpPr/>
              <p:nvPr/>
            </p:nvGrpSpPr>
            <p:grpSpPr>
              <a:xfrm>
                <a:off x="1499" y="248"/>
                <a:ext cx="186" cy="217"/>
                <a:chOff x="0" y="0"/>
                <a:chExt cx="192" cy="229"/>
              </a:xfrm>
            </p:grpSpPr>
            <p:grpSp>
              <p:nvGrpSpPr>
                <p:cNvPr id="76849" name="Group 50"/>
                <p:cNvGrpSpPr/>
                <p:nvPr/>
              </p:nvGrpSpPr>
              <p:grpSpPr>
                <a:xfrm>
                  <a:off x="37" y="0"/>
                  <a:ext cx="122" cy="229"/>
                  <a:chOff x="0" y="0"/>
                  <a:chExt cx="122" cy="229"/>
                </a:xfrm>
              </p:grpSpPr>
              <p:sp>
                <p:nvSpPr>
                  <p:cNvPr id="76850" name="Line 51"/>
                  <p:cNvSpPr/>
                  <p:nvPr/>
                </p:nvSpPr>
                <p:spPr>
                  <a:xfrm>
                    <a:off x="0" y="2"/>
                    <a:ext cx="0" cy="227"/>
                  </a:xfrm>
                  <a:prstGeom prst="line">
                    <a:avLst/>
                  </a:prstGeom>
                  <a:ln w="19050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6851" name="Line 52"/>
                  <p:cNvSpPr/>
                  <p:nvPr/>
                </p:nvSpPr>
                <p:spPr>
                  <a:xfrm>
                    <a:off x="122" y="0"/>
                    <a:ext cx="0" cy="227"/>
                  </a:xfrm>
                  <a:prstGeom prst="line">
                    <a:avLst/>
                  </a:prstGeom>
                  <a:ln w="19050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76852" name="Line 53"/>
                <p:cNvSpPr/>
                <p:nvPr/>
              </p:nvSpPr>
              <p:spPr>
                <a:xfrm flipH="1">
                  <a:off x="0" y="14"/>
                  <a:ext cx="192" cy="192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76853" name="Line 54"/>
              <p:cNvSpPr/>
              <p:nvPr/>
            </p:nvSpPr>
            <p:spPr>
              <a:xfrm>
                <a:off x="2676" y="907"/>
                <a:ext cx="408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54" name="Line 55"/>
              <p:cNvSpPr/>
              <p:nvPr/>
            </p:nvSpPr>
            <p:spPr>
              <a:xfrm>
                <a:off x="817" y="1452"/>
                <a:ext cx="409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55" name="Oval 56"/>
              <p:cNvSpPr/>
              <p:nvPr/>
            </p:nvSpPr>
            <p:spPr>
              <a:xfrm>
                <a:off x="1860" y="1588"/>
                <a:ext cx="318" cy="300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000" b="1" dirty="0">
                    <a:latin typeface="Times New Roman" panose="02020603050405020304" pitchFamily="18" charset="0"/>
                  </a:rPr>
                  <a:t>T0</a:t>
                </a:r>
                <a:endParaRPr lang="zh-CN" altLang="en-US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56" name="Line 57"/>
              <p:cNvSpPr/>
              <p:nvPr/>
            </p:nvSpPr>
            <p:spPr>
              <a:xfrm>
                <a:off x="0" y="2586"/>
                <a:ext cx="307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57" name="Line 58"/>
              <p:cNvSpPr/>
              <p:nvPr/>
            </p:nvSpPr>
            <p:spPr>
              <a:xfrm>
                <a:off x="2223" y="1724"/>
                <a:ext cx="86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58" name="Text Box 59"/>
              <p:cNvSpPr txBox="1"/>
              <p:nvPr/>
            </p:nvSpPr>
            <p:spPr>
              <a:xfrm>
                <a:off x="2132" y="1723"/>
                <a:ext cx="703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bg2"/>
                  </a:buClr>
                  <a:buFont typeface="Monotype Sorts" pitchFamily="2" charset="2"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K6000</a:t>
                </a:r>
              </a:p>
            </p:txBody>
          </p:sp>
          <p:sp>
            <p:nvSpPr>
              <p:cNvPr id="76859" name="Text Box 60"/>
              <p:cNvSpPr txBox="1"/>
              <p:nvPr/>
            </p:nvSpPr>
            <p:spPr>
              <a:xfrm>
                <a:off x="1044" y="409"/>
                <a:ext cx="615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防堵</a:t>
                </a:r>
              </a:p>
            </p:txBody>
          </p:sp>
          <p:grpSp>
            <p:nvGrpSpPr>
              <p:cNvPr id="76860" name="Group 61"/>
              <p:cNvGrpSpPr/>
              <p:nvPr/>
            </p:nvGrpSpPr>
            <p:grpSpPr>
              <a:xfrm>
                <a:off x="1957" y="256"/>
                <a:ext cx="879" cy="258"/>
                <a:chOff x="0" y="0"/>
                <a:chExt cx="908" cy="272"/>
              </a:xfrm>
            </p:grpSpPr>
            <p:sp>
              <p:nvSpPr>
                <p:cNvPr id="76861" name="Rectangle 62"/>
                <p:cNvSpPr/>
                <p:nvPr/>
              </p:nvSpPr>
              <p:spPr>
                <a:xfrm>
                  <a:off x="0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SET</a:t>
                  </a:r>
                </a:p>
              </p:txBody>
            </p:sp>
            <p:sp>
              <p:nvSpPr>
                <p:cNvPr id="76862" name="Rectangle 63"/>
                <p:cNvSpPr/>
                <p:nvPr/>
              </p:nvSpPr>
              <p:spPr>
                <a:xfrm>
                  <a:off x="454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S11</a:t>
                  </a:r>
                </a:p>
              </p:txBody>
            </p:sp>
          </p:grpSp>
          <p:sp>
            <p:nvSpPr>
              <p:cNvPr id="76863" name="Line 64"/>
              <p:cNvSpPr/>
              <p:nvPr/>
            </p:nvSpPr>
            <p:spPr>
              <a:xfrm flipH="1">
                <a:off x="1633" y="363"/>
                <a:ext cx="31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64" name="Line 65"/>
              <p:cNvSpPr/>
              <p:nvPr/>
            </p:nvSpPr>
            <p:spPr>
              <a:xfrm>
                <a:off x="2858" y="363"/>
                <a:ext cx="227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65" name="Line 66"/>
              <p:cNvSpPr/>
              <p:nvPr/>
            </p:nvSpPr>
            <p:spPr>
              <a:xfrm flipH="1">
                <a:off x="953" y="362"/>
                <a:ext cx="59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76866" name="Group 67"/>
              <p:cNvGrpSpPr/>
              <p:nvPr/>
            </p:nvGrpSpPr>
            <p:grpSpPr>
              <a:xfrm>
                <a:off x="273" y="227"/>
                <a:ext cx="136" cy="272"/>
                <a:chOff x="0" y="0"/>
                <a:chExt cx="136" cy="272"/>
              </a:xfrm>
            </p:grpSpPr>
            <p:sp>
              <p:nvSpPr>
                <p:cNvPr id="76867" name="Rectangle 68"/>
                <p:cNvSpPr/>
                <p:nvPr/>
              </p:nvSpPr>
              <p:spPr>
                <a:xfrm>
                  <a:off x="0" y="0"/>
                  <a:ext cx="45" cy="272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zh-CN" altLang="en-US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6868" name="Rectangle 69"/>
                <p:cNvSpPr/>
                <p:nvPr/>
              </p:nvSpPr>
              <p:spPr>
                <a:xfrm>
                  <a:off x="91" y="0"/>
                  <a:ext cx="45" cy="272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zh-CN" altLang="en-US"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6869" name="Line 70"/>
              <p:cNvSpPr/>
              <p:nvPr/>
            </p:nvSpPr>
            <p:spPr>
              <a:xfrm flipH="1">
                <a:off x="409" y="362"/>
                <a:ext cx="40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70" name="Line 71"/>
              <p:cNvSpPr/>
              <p:nvPr/>
            </p:nvSpPr>
            <p:spPr>
              <a:xfrm flipH="1">
                <a:off x="0" y="363"/>
                <a:ext cx="273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71" name="Text Box 72"/>
              <p:cNvSpPr txBox="1"/>
              <p:nvPr/>
            </p:nvSpPr>
            <p:spPr>
              <a:xfrm>
                <a:off x="1" y="0"/>
                <a:ext cx="628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bg2"/>
                  </a:buClr>
                  <a:buFont typeface="Monotype Sorts" pitchFamily="2" charset="2"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S1</a:t>
                </a:r>
              </a:p>
            </p:txBody>
          </p:sp>
          <p:grpSp>
            <p:nvGrpSpPr>
              <p:cNvPr id="76872" name="Group 73"/>
              <p:cNvGrpSpPr/>
              <p:nvPr/>
            </p:nvGrpSpPr>
            <p:grpSpPr>
              <a:xfrm>
                <a:off x="273" y="817"/>
                <a:ext cx="136" cy="272"/>
                <a:chOff x="0" y="0"/>
                <a:chExt cx="136" cy="272"/>
              </a:xfrm>
            </p:grpSpPr>
            <p:sp>
              <p:nvSpPr>
                <p:cNvPr id="76873" name="Rectangle 74"/>
                <p:cNvSpPr/>
                <p:nvPr/>
              </p:nvSpPr>
              <p:spPr>
                <a:xfrm>
                  <a:off x="0" y="0"/>
                  <a:ext cx="45" cy="272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zh-CN" altLang="en-US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6874" name="Rectangle 75"/>
                <p:cNvSpPr/>
                <p:nvPr/>
              </p:nvSpPr>
              <p:spPr>
                <a:xfrm>
                  <a:off x="91" y="0"/>
                  <a:ext cx="45" cy="272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zh-CN" altLang="en-US"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6875" name="Rectangle 76"/>
              <p:cNvSpPr/>
              <p:nvPr/>
            </p:nvSpPr>
            <p:spPr>
              <a:xfrm>
                <a:off x="182" y="530"/>
                <a:ext cx="365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en-US" altLang="zh-CN" sz="2000" b="1" dirty="0">
                    <a:latin typeface="Times New Roman" panose="02020603050405020304" pitchFamily="18" charset="0"/>
                  </a:rPr>
                  <a:t>S11</a:t>
                </a:r>
                <a:endParaRPr lang="zh-CN" altLang="en-US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76" name="Line 77"/>
              <p:cNvSpPr/>
              <p:nvPr/>
            </p:nvSpPr>
            <p:spPr>
              <a:xfrm flipH="1">
                <a:off x="0" y="953"/>
                <a:ext cx="273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77" name="Line 78"/>
              <p:cNvSpPr/>
              <p:nvPr/>
            </p:nvSpPr>
            <p:spPr>
              <a:xfrm flipH="1">
                <a:off x="409" y="953"/>
                <a:ext cx="1451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78" name="Line 79"/>
              <p:cNvSpPr/>
              <p:nvPr/>
            </p:nvSpPr>
            <p:spPr>
              <a:xfrm>
                <a:off x="817" y="635"/>
                <a:ext cx="0" cy="81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76879" name="Group 80"/>
              <p:cNvGrpSpPr/>
              <p:nvPr/>
            </p:nvGrpSpPr>
            <p:grpSpPr>
              <a:xfrm>
                <a:off x="1226" y="1361"/>
                <a:ext cx="118" cy="217"/>
                <a:chOff x="0" y="0"/>
                <a:chExt cx="122" cy="229"/>
              </a:xfrm>
            </p:grpSpPr>
            <p:sp>
              <p:nvSpPr>
                <p:cNvPr id="76880" name="Line 81"/>
                <p:cNvSpPr/>
                <p:nvPr/>
              </p:nvSpPr>
              <p:spPr>
                <a:xfrm>
                  <a:off x="0" y="2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6881" name="Line 82"/>
                <p:cNvSpPr/>
                <p:nvPr/>
              </p:nvSpPr>
              <p:spPr>
                <a:xfrm>
                  <a:off x="122" y="0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76882" name="Text Box 83"/>
              <p:cNvSpPr txBox="1"/>
              <p:nvPr/>
            </p:nvSpPr>
            <p:spPr>
              <a:xfrm>
                <a:off x="1135" y="1180"/>
                <a:ext cx="429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bg2"/>
                  </a:buClr>
                  <a:buFont typeface="Monotype Sorts" pitchFamily="2" charset="2"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X2</a:t>
                </a:r>
              </a:p>
            </p:txBody>
          </p:sp>
          <p:sp>
            <p:nvSpPr>
              <p:cNvPr id="76883" name="Line 84"/>
              <p:cNvSpPr/>
              <p:nvPr/>
            </p:nvSpPr>
            <p:spPr>
              <a:xfrm>
                <a:off x="1362" y="1452"/>
                <a:ext cx="499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76884" name="Group 85"/>
              <p:cNvGrpSpPr/>
              <p:nvPr/>
            </p:nvGrpSpPr>
            <p:grpSpPr>
              <a:xfrm>
                <a:off x="1861" y="1361"/>
                <a:ext cx="816" cy="227"/>
                <a:chOff x="0" y="0"/>
                <a:chExt cx="908" cy="272"/>
              </a:xfrm>
            </p:grpSpPr>
            <p:sp>
              <p:nvSpPr>
                <p:cNvPr id="76885" name="Rectangle 86"/>
                <p:cNvSpPr/>
                <p:nvPr/>
              </p:nvSpPr>
              <p:spPr>
                <a:xfrm>
                  <a:off x="0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SET</a:t>
                  </a:r>
                </a:p>
              </p:txBody>
            </p:sp>
            <p:sp>
              <p:nvSpPr>
                <p:cNvPr id="76886" name="Rectangle 87"/>
                <p:cNvSpPr/>
                <p:nvPr/>
              </p:nvSpPr>
              <p:spPr>
                <a:xfrm>
                  <a:off x="454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S12</a:t>
                  </a:r>
                </a:p>
              </p:txBody>
            </p:sp>
          </p:grpSp>
          <p:sp>
            <p:nvSpPr>
              <p:cNvPr id="76887" name="Line 88"/>
              <p:cNvSpPr/>
              <p:nvPr/>
            </p:nvSpPr>
            <p:spPr>
              <a:xfrm>
                <a:off x="2677" y="1452"/>
                <a:ext cx="40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88" name="Rectangle 89"/>
              <p:cNvSpPr/>
              <p:nvPr/>
            </p:nvSpPr>
            <p:spPr>
              <a:xfrm>
                <a:off x="182" y="1392"/>
                <a:ext cx="365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en-US" altLang="zh-CN" sz="2000" b="1" dirty="0">
                    <a:latin typeface="Times New Roman" panose="02020603050405020304" pitchFamily="18" charset="0"/>
                  </a:rPr>
                  <a:t>S12</a:t>
                </a:r>
                <a:endParaRPr lang="zh-CN" altLang="en-US" sz="2000" b="1" dirty="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6889" name="Group 90"/>
              <p:cNvGrpSpPr/>
              <p:nvPr/>
            </p:nvGrpSpPr>
            <p:grpSpPr>
              <a:xfrm>
                <a:off x="273" y="1588"/>
                <a:ext cx="136" cy="272"/>
                <a:chOff x="0" y="0"/>
                <a:chExt cx="136" cy="272"/>
              </a:xfrm>
            </p:grpSpPr>
            <p:sp>
              <p:nvSpPr>
                <p:cNvPr id="76890" name="Rectangle 91"/>
                <p:cNvSpPr/>
                <p:nvPr/>
              </p:nvSpPr>
              <p:spPr>
                <a:xfrm>
                  <a:off x="0" y="0"/>
                  <a:ext cx="45" cy="272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zh-CN" altLang="en-US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6891" name="Rectangle 92"/>
                <p:cNvSpPr/>
                <p:nvPr/>
              </p:nvSpPr>
              <p:spPr>
                <a:xfrm>
                  <a:off x="91" y="0"/>
                  <a:ext cx="45" cy="272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zh-CN" altLang="en-US"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6892" name="Line 93"/>
              <p:cNvSpPr/>
              <p:nvPr/>
            </p:nvSpPr>
            <p:spPr>
              <a:xfrm flipH="1">
                <a:off x="0" y="1724"/>
                <a:ext cx="273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93" name="Line 94"/>
              <p:cNvSpPr/>
              <p:nvPr/>
            </p:nvSpPr>
            <p:spPr>
              <a:xfrm flipH="1">
                <a:off x="409" y="1724"/>
                <a:ext cx="1451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94" name="Text Box 95"/>
              <p:cNvSpPr txBox="1"/>
              <p:nvPr/>
            </p:nvSpPr>
            <p:spPr>
              <a:xfrm>
                <a:off x="1134" y="1769"/>
                <a:ext cx="42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bg2"/>
                  </a:buClr>
                  <a:buFont typeface="Monotype Sorts" pitchFamily="2" charset="2"/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T0</a:t>
                </a:r>
              </a:p>
            </p:txBody>
          </p:sp>
          <p:grpSp>
            <p:nvGrpSpPr>
              <p:cNvPr id="76895" name="Group 96"/>
              <p:cNvGrpSpPr/>
              <p:nvPr/>
            </p:nvGrpSpPr>
            <p:grpSpPr>
              <a:xfrm>
                <a:off x="1225" y="1996"/>
                <a:ext cx="118" cy="217"/>
                <a:chOff x="0" y="0"/>
                <a:chExt cx="122" cy="229"/>
              </a:xfrm>
            </p:grpSpPr>
            <p:sp>
              <p:nvSpPr>
                <p:cNvPr id="76896" name="Line 97"/>
                <p:cNvSpPr/>
                <p:nvPr/>
              </p:nvSpPr>
              <p:spPr>
                <a:xfrm>
                  <a:off x="0" y="2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6897" name="Line 98"/>
                <p:cNvSpPr/>
                <p:nvPr/>
              </p:nvSpPr>
              <p:spPr>
                <a:xfrm>
                  <a:off x="122" y="0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76898" name="Line 99"/>
              <p:cNvSpPr/>
              <p:nvPr/>
            </p:nvSpPr>
            <p:spPr>
              <a:xfrm>
                <a:off x="817" y="1724"/>
                <a:ext cx="0" cy="40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99" name="Line 100"/>
              <p:cNvSpPr/>
              <p:nvPr/>
            </p:nvSpPr>
            <p:spPr>
              <a:xfrm>
                <a:off x="817" y="2132"/>
                <a:ext cx="40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900" name="Line 101"/>
              <p:cNvSpPr/>
              <p:nvPr/>
            </p:nvSpPr>
            <p:spPr>
              <a:xfrm>
                <a:off x="1361" y="2132"/>
                <a:ext cx="499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76901" name="Group 102"/>
              <p:cNvGrpSpPr/>
              <p:nvPr/>
            </p:nvGrpSpPr>
            <p:grpSpPr>
              <a:xfrm>
                <a:off x="1861" y="1996"/>
                <a:ext cx="879" cy="258"/>
                <a:chOff x="0" y="0"/>
                <a:chExt cx="908" cy="272"/>
              </a:xfrm>
            </p:grpSpPr>
            <p:sp>
              <p:nvSpPr>
                <p:cNvPr id="76902" name="Rectangle 103"/>
                <p:cNvSpPr/>
                <p:nvPr/>
              </p:nvSpPr>
              <p:spPr>
                <a:xfrm>
                  <a:off x="0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SET</a:t>
                  </a:r>
                </a:p>
              </p:txBody>
            </p:sp>
            <p:sp>
              <p:nvSpPr>
                <p:cNvPr id="76903" name="Rectangle 104"/>
                <p:cNvSpPr/>
                <p:nvPr/>
              </p:nvSpPr>
              <p:spPr>
                <a:xfrm>
                  <a:off x="454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S13</a:t>
                  </a:r>
                </a:p>
              </p:txBody>
            </p:sp>
          </p:grpSp>
          <p:sp>
            <p:nvSpPr>
              <p:cNvPr id="76904" name="Rectangle 105"/>
              <p:cNvSpPr/>
              <p:nvPr/>
            </p:nvSpPr>
            <p:spPr>
              <a:xfrm>
                <a:off x="227" y="2223"/>
                <a:ext cx="415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</a:rPr>
                  <a:t>S13</a:t>
                </a:r>
                <a:endParaRPr lang="zh-CN" altLang="en-US" b="1" dirty="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6905" name="Group 106"/>
              <p:cNvGrpSpPr/>
              <p:nvPr/>
            </p:nvGrpSpPr>
            <p:grpSpPr>
              <a:xfrm>
                <a:off x="318" y="2450"/>
                <a:ext cx="136" cy="272"/>
                <a:chOff x="0" y="0"/>
                <a:chExt cx="136" cy="272"/>
              </a:xfrm>
            </p:grpSpPr>
            <p:sp>
              <p:nvSpPr>
                <p:cNvPr id="76906" name="Rectangle 107"/>
                <p:cNvSpPr/>
                <p:nvPr/>
              </p:nvSpPr>
              <p:spPr>
                <a:xfrm>
                  <a:off x="0" y="0"/>
                  <a:ext cx="45" cy="272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zh-CN" altLang="en-US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6907" name="Rectangle 108"/>
                <p:cNvSpPr/>
                <p:nvPr/>
              </p:nvSpPr>
              <p:spPr>
                <a:xfrm>
                  <a:off x="91" y="0"/>
                  <a:ext cx="45" cy="272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zh-CN" altLang="en-US"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6908" name="Line 109"/>
              <p:cNvSpPr/>
              <p:nvPr/>
            </p:nvSpPr>
            <p:spPr>
              <a:xfrm flipH="1">
                <a:off x="454" y="2586"/>
                <a:ext cx="1451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909" name="Line 110"/>
              <p:cNvSpPr/>
              <p:nvPr/>
            </p:nvSpPr>
            <p:spPr>
              <a:xfrm>
                <a:off x="817" y="2586"/>
                <a:ext cx="0" cy="81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910" name="Line 111"/>
              <p:cNvSpPr/>
              <p:nvPr/>
            </p:nvSpPr>
            <p:spPr>
              <a:xfrm>
                <a:off x="817" y="2994"/>
                <a:ext cx="1089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911" name="Line 112"/>
              <p:cNvSpPr/>
              <p:nvPr/>
            </p:nvSpPr>
            <p:spPr>
              <a:xfrm>
                <a:off x="817" y="3402"/>
                <a:ext cx="45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76912" name="Group 113"/>
              <p:cNvGrpSpPr/>
              <p:nvPr/>
            </p:nvGrpSpPr>
            <p:grpSpPr>
              <a:xfrm>
                <a:off x="1906" y="3265"/>
                <a:ext cx="879" cy="258"/>
                <a:chOff x="0" y="0"/>
                <a:chExt cx="908" cy="272"/>
              </a:xfrm>
            </p:grpSpPr>
            <p:sp>
              <p:nvSpPr>
                <p:cNvPr id="76913" name="Rectangle 114"/>
                <p:cNvSpPr/>
                <p:nvPr/>
              </p:nvSpPr>
              <p:spPr>
                <a:xfrm>
                  <a:off x="0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SET</a:t>
                  </a:r>
                </a:p>
              </p:txBody>
            </p:sp>
            <p:sp>
              <p:nvSpPr>
                <p:cNvPr id="76914" name="Rectangle 115"/>
                <p:cNvSpPr/>
                <p:nvPr/>
              </p:nvSpPr>
              <p:spPr>
                <a:xfrm>
                  <a:off x="454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S1</a:t>
                  </a:r>
                </a:p>
              </p:txBody>
            </p:sp>
          </p:grpSp>
          <p:sp>
            <p:nvSpPr>
              <p:cNvPr id="76915" name="Line 116"/>
              <p:cNvSpPr/>
              <p:nvPr/>
            </p:nvSpPr>
            <p:spPr>
              <a:xfrm>
                <a:off x="2768" y="3402"/>
                <a:ext cx="31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76916" name="Group 117"/>
              <p:cNvGrpSpPr/>
              <p:nvPr/>
            </p:nvGrpSpPr>
            <p:grpSpPr>
              <a:xfrm>
                <a:off x="1271" y="3311"/>
                <a:ext cx="118" cy="217"/>
                <a:chOff x="0" y="0"/>
                <a:chExt cx="122" cy="229"/>
              </a:xfrm>
            </p:grpSpPr>
            <p:sp>
              <p:nvSpPr>
                <p:cNvPr id="76917" name="Line 118"/>
                <p:cNvSpPr/>
                <p:nvPr/>
              </p:nvSpPr>
              <p:spPr>
                <a:xfrm>
                  <a:off x="0" y="2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6918" name="Line 119"/>
                <p:cNvSpPr/>
                <p:nvPr/>
              </p:nvSpPr>
              <p:spPr>
                <a:xfrm>
                  <a:off x="122" y="0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76919" name="Line 120"/>
              <p:cNvSpPr/>
              <p:nvPr/>
            </p:nvSpPr>
            <p:spPr>
              <a:xfrm>
                <a:off x="1407" y="3402"/>
                <a:ext cx="499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920" name="Text Box 121"/>
              <p:cNvSpPr txBox="1"/>
              <p:nvPr/>
            </p:nvSpPr>
            <p:spPr>
              <a:xfrm>
                <a:off x="1135" y="3039"/>
                <a:ext cx="429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bg2"/>
                  </a:buClr>
                  <a:buFont typeface="Monotype Sorts" pitchFamily="2" charset="2"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X3</a:t>
                </a:r>
              </a:p>
            </p:txBody>
          </p:sp>
          <p:sp>
            <p:nvSpPr>
              <p:cNvPr id="76921" name="Line 122"/>
              <p:cNvSpPr/>
              <p:nvPr/>
            </p:nvSpPr>
            <p:spPr>
              <a:xfrm flipV="1">
                <a:off x="1135" y="3311"/>
                <a:ext cx="408" cy="18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76922" name="Group 123"/>
              <p:cNvGrpSpPr/>
              <p:nvPr/>
            </p:nvGrpSpPr>
            <p:grpSpPr>
              <a:xfrm>
                <a:off x="1860" y="816"/>
                <a:ext cx="816" cy="227"/>
                <a:chOff x="0" y="0"/>
                <a:chExt cx="908" cy="272"/>
              </a:xfrm>
            </p:grpSpPr>
            <p:sp>
              <p:nvSpPr>
                <p:cNvPr id="76923" name="Rectangle 124"/>
                <p:cNvSpPr/>
                <p:nvPr/>
              </p:nvSpPr>
              <p:spPr>
                <a:xfrm>
                  <a:off x="0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RST</a:t>
                  </a:r>
                </a:p>
              </p:txBody>
            </p:sp>
            <p:sp>
              <p:nvSpPr>
                <p:cNvPr id="76924" name="Rectangle 125"/>
                <p:cNvSpPr/>
                <p:nvPr/>
              </p:nvSpPr>
              <p:spPr>
                <a:xfrm>
                  <a:off x="454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Y2</a:t>
                  </a:r>
                </a:p>
              </p:txBody>
            </p:sp>
          </p:grpSp>
          <p:grpSp>
            <p:nvGrpSpPr>
              <p:cNvPr id="76925" name="Group 126"/>
              <p:cNvGrpSpPr/>
              <p:nvPr/>
            </p:nvGrpSpPr>
            <p:grpSpPr>
              <a:xfrm>
                <a:off x="1861" y="545"/>
                <a:ext cx="816" cy="227"/>
                <a:chOff x="0" y="0"/>
                <a:chExt cx="908" cy="272"/>
              </a:xfrm>
            </p:grpSpPr>
            <p:sp>
              <p:nvSpPr>
                <p:cNvPr id="76926" name="Rectangle 127"/>
                <p:cNvSpPr/>
                <p:nvPr/>
              </p:nvSpPr>
              <p:spPr>
                <a:xfrm>
                  <a:off x="0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SET</a:t>
                  </a:r>
                </a:p>
              </p:txBody>
            </p:sp>
            <p:sp>
              <p:nvSpPr>
                <p:cNvPr id="76927" name="Rectangle 128"/>
                <p:cNvSpPr/>
                <p:nvPr/>
              </p:nvSpPr>
              <p:spPr>
                <a:xfrm>
                  <a:off x="454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Y1</a:t>
                  </a:r>
                </a:p>
              </p:txBody>
            </p:sp>
          </p:grpSp>
          <p:grpSp>
            <p:nvGrpSpPr>
              <p:cNvPr id="76928" name="Group 129"/>
              <p:cNvGrpSpPr/>
              <p:nvPr/>
            </p:nvGrpSpPr>
            <p:grpSpPr>
              <a:xfrm>
                <a:off x="1861" y="1089"/>
                <a:ext cx="816" cy="227"/>
                <a:chOff x="0" y="0"/>
                <a:chExt cx="908" cy="272"/>
              </a:xfrm>
            </p:grpSpPr>
            <p:sp>
              <p:nvSpPr>
                <p:cNvPr id="76929" name="Rectangle 130"/>
                <p:cNvSpPr/>
                <p:nvPr/>
              </p:nvSpPr>
              <p:spPr>
                <a:xfrm>
                  <a:off x="0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RST</a:t>
                  </a:r>
                </a:p>
              </p:txBody>
            </p:sp>
            <p:sp>
              <p:nvSpPr>
                <p:cNvPr id="76930" name="Rectangle 131"/>
                <p:cNvSpPr/>
                <p:nvPr/>
              </p:nvSpPr>
              <p:spPr>
                <a:xfrm>
                  <a:off x="454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Y3</a:t>
                  </a:r>
                </a:p>
              </p:txBody>
            </p:sp>
          </p:grpSp>
          <p:sp>
            <p:nvSpPr>
              <p:cNvPr id="76931" name="Line 132"/>
              <p:cNvSpPr/>
              <p:nvPr/>
            </p:nvSpPr>
            <p:spPr>
              <a:xfrm>
                <a:off x="2677" y="681"/>
                <a:ext cx="40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932" name="Line 133"/>
              <p:cNvSpPr/>
              <p:nvPr/>
            </p:nvSpPr>
            <p:spPr>
              <a:xfrm>
                <a:off x="2677" y="1180"/>
                <a:ext cx="40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933" name="Line 134"/>
              <p:cNvSpPr/>
              <p:nvPr/>
            </p:nvSpPr>
            <p:spPr>
              <a:xfrm flipH="1">
                <a:off x="817" y="635"/>
                <a:ext cx="104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934" name="Line 135"/>
              <p:cNvSpPr/>
              <p:nvPr/>
            </p:nvSpPr>
            <p:spPr>
              <a:xfrm flipH="1">
                <a:off x="817" y="1225"/>
                <a:ext cx="104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76935" name="Group 136"/>
              <p:cNvGrpSpPr/>
              <p:nvPr/>
            </p:nvGrpSpPr>
            <p:grpSpPr>
              <a:xfrm>
                <a:off x="1905" y="2721"/>
                <a:ext cx="816" cy="227"/>
                <a:chOff x="0" y="0"/>
                <a:chExt cx="908" cy="272"/>
              </a:xfrm>
            </p:grpSpPr>
            <p:sp>
              <p:nvSpPr>
                <p:cNvPr id="76936" name="Rectangle 137"/>
                <p:cNvSpPr/>
                <p:nvPr/>
              </p:nvSpPr>
              <p:spPr>
                <a:xfrm>
                  <a:off x="0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SET</a:t>
                  </a:r>
                </a:p>
              </p:txBody>
            </p:sp>
            <p:sp>
              <p:nvSpPr>
                <p:cNvPr id="76937" name="Rectangle 138"/>
                <p:cNvSpPr/>
                <p:nvPr/>
              </p:nvSpPr>
              <p:spPr>
                <a:xfrm>
                  <a:off x="454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Y2</a:t>
                  </a:r>
                </a:p>
              </p:txBody>
            </p:sp>
          </p:grpSp>
          <p:grpSp>
            <p:nvGrpSpPr>
              <p:cNvPr id="76938" name="Group 139"/>
              <p:cNvGrpSpPr/>
              <p:nvPr/>
            </p:nvGrpSpPr>
            <p:grpSpPr>
              <a:xfrm>
                <a:off x="1906" y="2450"/>
                <a:ext cx="816" cy="227"/>
                <a:chOff x="0" y="0"/>
                <a:chExt cx="908" cy="272"/>
              </a:xfrm>
            </p:grpSpPr>
            <p:sp>
              <p:nvSpPr>
                <p:cNvPr id="76939" name="Rectangle 140"/>
                <p:cNvSpPr/>
                <p:nvPr/>
              </p:nvSpPr>
              <p:spPr>
                <a:xfrm>
                  <a:off x="0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RST</a:t>
                  </a:r>
                </a:p>
              </p:txBody>
            </p:sp>
            <p:sp>
              <p:nvSpPr>
                <p:cNvPr id="76940" name="Rectangle 141"/>
                <p:cNvSpPr/>
                <p:nvPr/>
              </p:nvSpPr>
              <p:spPr>
                <a:xfrm>
                  <a:off x="454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Y1</a:t>
                  </a:r>
                </a:p>
              </p:txBody>
            </p:sp>
          </p:grpSp>
          <p:grpSp>
            <p:nvGrpSpPr>
              <p:cNvPr id="76941" name="Group 142"/>
              <p:cNvGrpSpPr/>
              <p:nvPr/>
            </p:nvGrpSpPr>
            <p:grpSpPr>
              <a:xfrm>
                <a:off x="1906" y="2994"/>
                <a:ext cx="816" cy="227"/>
                <a:chOff x="0" y="0"/>
                <a:chExt cx="908" cy="272"/>
              </a:xfrm>
            </p:grpSpPr>
            <p:sp>
              <p:nvSpPr>
                <p:cNvPr id="76942" name="Rectangle 143"/>
                <p:cNvSpPr/>
                <p:nvPr/>
              </p:nvSpPr>
              <p:spPr>
                <a:xfrm>
                  <a:off x="0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SET</a:t>
                  </a:r>
                </a:p>
              </p:txBody>
            </p:sp>
            <p:sp>
              <p:nvSpPr>
                <p:cNvPr id="76943" name="Rectangle 144"/>
                <p:cNvSpPr/>
                <p:nvPr/>
              </p:nvSpPr>
              <p:spPr>
                <a:xfrm>
                  <a:off x="454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Y3</a:t>
                  </a:r>
                </a:p>
              </p:txBody>
            </p:sp>
          </p:grpSp>
          <p:sp>
            <p:nvSpPr>
              <p:cNvPr id="76944" name="Line 145"/>
              <p:cNvSpPr/>
              <p:nvPr/>
            </p:nvSpPr>
            <p:spPr>
              <a:xfrm>
                <a:off x="2745" y="2132"/>
                <a:ext cx="34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945" name="Line 146"/>
              <p:cNvSpPr/>
              <p:nvPr/>
            </p:nvSpPr>
            <p:spPr>
              <a:xfrm>
                <a:off x="2722" y="2586"/>
                <a:ext cx="34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946" name="Line 147"/>
              <p:cNvSpPr/>
              <p:nvPr/>
            </p:nvSpPr>
            <p:spPr>
              <a:xfrm>
                <a:off x="2722" y="2858"/>
                <a:ext cx="34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947" name="Line 148"/>
              <p:cNvSpPr/>
              <p:nvPr/>
            </p:nvSpPr>
            <p:spPr>
              <a:xfrm>
                <a:off x="2722" y="3085"/>
                <a:ext cx="34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" name="Text Box 60"/>
            <p:cNvSpPr txBox="1"/>
            <p:nvPr/>
          </p:nvSpPr>
          <p:spPr>
            <a:xfrm>
              <a:off x="10481" y="4712"/>
              <a:ext cx="1538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上限位</a:t>
              </a:r>
            </a:p>
          </p:txBody>
        </p:sp>
        <p:sp>
          <p:nvSpPr>
            <p:cNvPr id="4" name="Text Box 60"/>
            <p:cNvSpPr txBox="1"/>
            <p:nvPr/>
          </p:nvSpPr>
          <p:spPr>
            <a:xfrm>
              <a:off x="10664" y="9475"/>
              <a:ext cx="1538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下限位</a:t>
              </a:r>
            </a:p>
          </p:txBody>
        </p:sp>
        <p:sp>
          <p:nvSpPr>
            <p:cNvPr id="5" name="Text Box 60"/>
            <p:cNvSpPr txBox="1"/>
            <p:nvPr/>
          </p:nvSpPr>
          <p:spPr>
            <a:xfrm>
              <a:off x="10114" y="6530"/>
              <a:ext cx="3631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到定时</a:t>
              </a: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10min</a:t>
              </a:r>
            </a:p>
          </p:txBody>
        </p:sp>
      </p:grpSp>
      <p:sp>
        <p:nvSpPr>
          <p:cNvPr id="73736" name="Text Box 115"/>
          <p:cNvSpPr txBox="1"/>
          <p:nvPr/>
        </p:nvSpPr>
        <p:spPr>
          <a:xfrm>
            <a:off x="1430655" y="934085"/>
            <a:ext cx="249936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步进梯形指令</a:t>
            </a:r>
          </a:p>
        </p:txBody>
      </p:sp>
    </p:spTree>
  </p:cSld>
  <p:clrMapOvr>
    <a:masterClrMapping/>
  </p:clrMapOvr>
  <p:transition spd="slow" advClick="0">
    <p:wedg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</a:p>
        </p:txBody>
      </p:sp>
      <p:sp>
        <p:nvSpPr>
          <p:cNvPr id="78850" name="Rectangle 2"/>
          <p:cNvSpPr/>
          <p:nvPr/>
        </p:nvSpPr>
        <p:spPr>
          <a:xfrm>
            <a:off x="3342005" y="6166168"/>
            <a:ext cx="416115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</a:rPr>
              <a:t>图</a:t>
            </a:r>
            <a:r>
              <a:rPr lang="en-US" altLang="zh-CN" sz="2000" b="1" dirty="0">
                <a:latin typeface="Times New Roman" panose="02020603050405020304" pitchFamily="18" charset="0"/>
              </a:rPr>
              <a:t>7-29 </a:t>
            </a:r>
            <a:r>
              <a:rPr lang="zh-CN" altLang="en-US" sz="2000" b="1" dirty="0">
                <a:latin typeface="Times New Roman" panose="02020603050405020304" pitchFamily="18" charset="0"/>
              </a:rPr>
              <a:t>换热站工艺流程图</a:t>
            </a:r>
          </a:p>
        </p:txBody>
      </p:sp>
      <p:sp>
        <p:nvSpPr>
          <p:cNvPr id="14" name="Rectangle 2"/>
          <p:cNvSpPr/>
          <p:nvPr/>
        </p:nvSpPr>
        <p:spPr>
          <a:xfrm>
            <a:off x="844550" y="802005"/>
            <a:ext cx="10502265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fontAlgn="base"/>
            <a:r>
              <a:rPr lang="zh-CN" altLang="en-US" b="1" strike="noStrike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应用</a:t>
            </a:r>
            <a:r>
              <a:rPr lang="en-US" altLang="zh-CN" b="1" strike="noStrike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b="1" strike="noStrike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：换热站过程控制</a:t>
            </a:r>
            <a:endParaRPr lang="zh-CN" altLang="en-US" b="1" strike="noStrike" noProof="1">
              <a:solidFill>
                <a:schemeClr val="accent6"/>
              </a:solidFill>
              <a:latin typeface="Times New Roman" panose="02020603050405020304" pitchFamily="18" charset="0"/>
            </a:endParaRPr>
          </a:p>
          <a:p>
            <a:pPr fontAlgn="base"/>
            <a:r>
              <a:rPr lang="zh-CN" altLang="en-US" sz="2000" b="1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换热站的一次管网进水由热水锅炉加热，经过板式换热器与二次管网水进行热交换后再返回锅炉。</a:t>
            </a:r>
            <a:endParaRPr lang="zh-CN" altLang="en-US" sz="2000" b="1" strike="noStrike" noProof="1">
              <a:latin typeface="Times New Roman" panose="02020603050405020304" pitchFamily="18" charset="0"/>
            </a:endParaRPr>
          </a:p>
          <a:p>
            <a:pPr fontAlgn="base"/>
            <a:r>
              <a:rPr lang="zh-CN" altLang="en-US" sz="2000" b="1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二次管网循环水由循环泵</a:t>
            </a:r>
            <a:r>
              <a:rPr lang="en-US" altLang="zh-CN" sz="2000" b="1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P201</a:t>
            </a:r>
            <a:r>
              <a:rPr lang="zh-CN" altLang="en-US" sz="2000" b="1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加压后进入换热器，加热后进入管网对居民住户进行循环供热。</a:t>
            </a:r>
            <a:endParaRPr lang="zh-CN" altLang="en-US" sz="2000" b="1" strike="noStrike" noProof="1">
              <a:latin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721215" y="3237230"/>
            <a:ext cx="1584325" cy="1878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uFillTx/>
              </a:rPr>
              <a:t>居民采暖设备</a:t>
            </a:r>
          </a:p>
        </p:txBody>
      </p:sp>
      <p:sp>
        <p:nvSpPr>
          <p:cNvPr id="5" name="矩形 4"/>
          <p:cNvSpPr/>
          <p:nvPr/>
        </p:nvSpPr>
        <p:spPr>
          <a:xfrm>
            <a:off x="341630" y="3032125"/>
            <a:ext cx="1584325" cy="1953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uFillTx/>
              </a:rPr>
              <a:t>采暖</a:t>
            </a:r>
          </a:p>
          <a:p>
            <a:pPr algn="ctr"/>
            <a:r>
              <a:rPr lang="zh-CN" altLang="en-US">
                <a:solidFill>
                  <a:schemeClr val="tx1"/>
                </a:solidFill>
                <a:uFillTx/>
              </a:rPr>
              <a:t>锅炉</a:t>
            </a:r>
          </a:p>
        </p:txBody>
      </p:sp>
      <p:graphicFrame>
        <p:nvGraphicFramePr>
          <p:cNvPr id="6" name="对象 5"/>
          <p:cNvGraphicFramePr/>
          <p:nvPr/>
        </p:nvGraphicFramePr>
        <p:xfrm>
          <a:off x="1925955" y="2421255"/>
          <a:ext cx="7795260" cy="3745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2" r:id="rId3" imgW="7905750" imgH="3857625" progId="Paint.Picture">
                  <p:embed/>
                </p:oleObj>
              </mc:Choice>
              <mc:Fallback>
                <p:oleObj r:id="rId3" imgW="7905750" imgH="38576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5955" y="2421255"/>
                        <a:ext cx="7795260" cy="3745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</a:p>
        </p:txBody>
      </p:sp>
      <p:sp>
        <p:nvSpPr>
          <p:cNvPr id="14" name="Rectangle 2"/>
          <p:cNvSpPr/>
          <p:nvPr/>
        </p:nvSpPr>
        <p:spPr>
          <a:xfrm>
            <a:off x="704850" y="714375"/>
            <a:ext cx="10454640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fontAlgn="base"/>
            <a:r>
              <a:rPr lang="zh-CN" altLang="en-US" b="1" strike="noStrike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控制要求</a:t>
            </a:r>
            <a:endParaRPr lang="zh-CN" altLang="en-US" b="1" strike="noStrike" noProof="1">
              <a:solidFill>
                <a:schemeClr val="accent6"/>
              </a:solidFill>
              <a:latin typeface="Times New Roman" panose="02020603050405020304" pitchFamily="18" charset="0"/>
            </a:endParaRPr>
          </a:p>
          <a:p>
            <a:pPr fontAlgn="base"/>
            <a:r>
              <a:rPr lang="zh-CN" altLang="en-US" sz="2000" b="1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二次网供水温度</a:t>
            </a:r>
            <a:r>
              <a:rPr lang="en-US" altLang="zh-CN" sz="2000" b="1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PID</a:t>
            </a:r>
            <a:r>
              <a:rPr lang="zh-CN" altLang="en-US" sz="2000" b="1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控制，通过一次网调节阀</a:t>
            </a:r>
            <a:r>
              <a:rPr lang="en-US" altLang="zh-CN" sz="2000" b="1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V101</a:t>
            </a:r>
            <a:r>
              <a:rPr lang="zh-CN" altLang="en-US" sz="2000" b="1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进行二次网供水温度定值控制。</a:t>
            </a:r>
            <a:endParaRPr lang="zh-CN" altLang="en-US" sz="2000" b="1" strike="noStrike" noProof="1">
              <a:latin typeface="Times New Roman" panose="02020603050405020304" pitchFamily="18" charset="0"/>
            </a:endParaRPr>
          </a:p>
          <a:p>
            <a:pPr fontAlgn="base"/>
            <a:r>
              <a:rPr lang="zh-CN" altLang="en-US" sz="2000" b="1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二次网供水压力</a:t>
            </a:r>
            <a:r>
              <a:rPr lang="en-US" altLang="zh-CN" sz="2000" b="1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PID</a:t>
            </a:r>
            <a:r>
              <a:rPr lang="zh-CN" altLang="en-US" sz="2000" b="1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控制，通过循环泵变频调速变流量进行供水压力定值控制。</a:t>
            </a:r>
            <a:endParaRPr lang="zh-CN" altLang="en-US" sz="2000" b="1" strike="noStrike" noProof="1">
              <a:latin typeface="Times New Roman" panose="02020603050405020304" pitchFamily="18" charset="0"/>
            </a:endParaRPr>
          </a:p>
          <a:p>
            <a:pPr fontAlgn="base"/>
            <a:r>
              <a:rPr lang="zh-CN" altLang="en-US" sz="2000" b="1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二次网回水压力限值控制，回水压力小于低限启动补水泵</a:t>
            </a:r>
            <a:r>
              <a:rPr lang="en-US" altLang="zh-CN" sz="2000" b="1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P202</a:t>
            </a:r>
            <a:r>
              <a:rPr lang="zh-CN" altLang="en-US" sz="2000" b="1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，大于高限停止补水泵。</a:t>
            </a:r>
          </a:p>
          <a:p>
            <a:pPr fontAlgn="base"/>
            <a:r>
              <a:rPr lang="zh-CN" altLang="en-US" sz="2000" b="1" strike="noStrike" noProof="1">
                <a:latin typeface="Times New Roman" panose="02020603050405020304" pitchFamily="18" charset="0"/>
              </a:rPr>
              <a:t>二次网回水温度检测，低于下限，报警。补水箱液位检测，低于下限自动补水。</a:t>
            </a:r>
          </a:p>
        </p:txBody>
      </p:sp>
      <p:graphicFrame>
        <p:nvGraphicFramePr>
          <p:cNvPr id="6" name="对象 5"/>
          <p:cNvGraphicFramePr/>
          <p:nvPr/>
        </p:nvGraphicFramePr>
        <p:xfrm>
          <a:off x="1925955" y="2421255"/>
          <a:ext cx="7795260" cy="3745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6" r:id="rId3" imgW="7905750" imgH="3857625" progId="Paint.Picture">
                  <p:embed/>
                </p:oleObj>
              </mc:Choice>
              <mc:Fallback>
                <p:oleObj r:id="rId3" imgW="7905750" imgH="38576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5955" y="2421255"/>
                        <a:ext cx="7795260" cy="3745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</a:p>
        </p:txBody>
      </p:sp>
      <p:sp>
        <p:nvSpPr>
          <p:cNvPr id="80897" name="矩形 1"/>
          <p:cNvSpPr/>
          <p:nvPr/>
        </p:nvSpPr>
        <p:spPr>
          <a:xfrm>
            <a:off x="2407603" y="1323975"/>
            <a:ext cx="1622425" cy="56991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lstStyle/>
          <a:p>
            <a:r>
              <a:rPr lang="zh-CN" altLang="en-US" sz="2000" b="1">
                <a:latin typeface="Times New Roman" panose="02020603050405020304" pitchFamily="18" charset="0"/>
              </a:rPr>
              <a:t>一次网进水</a:t>
            </a:r>
          </a:p>
          <a:p>
            <a:r>
              <a:rPr lang="zh-CN" altLang="en-US" sz="2000" b="1">
                <a:latin typeface="Times New Roman" panose="02020603050405020304" pitchFamily="18" charset="0"/>
              </a:rPr>
              <a:t>温度变送器</a:t>
            </a:r>
            <a:endParaRPr lang="en-US" altLang="zh-CN" sz="2000" b="1">
              <a:latin typeface="Times New Roman" panose="02020603050405020304" pitchFamily="18" charset="0"/>
            </a:endParaRPr>
          </a:p>
        </p:txBody>
      </p:sp>
      <p:sp>
        <p:nvSpPr>
          <p:cNvPr id="80898" name="矩形 2"/>
          <p:cNvSpPr/>
          <p:nvPr/>
        </p:nvSpPr>
        <p:spPr>
          <a:xfrm>
            <a:off x="2407603" y="2000250"/>
            <a:ext cx="1622425" cy="56991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lstStyle/>
          <a:p>
            <a:r>
              <a:rPr lang="zh-CN" altLang="en-US" sz="2000" b="1">
                <a:latin typeface="Times New Roman" panose="02020603050405020304" pitchFamily="18" charset="0"/>
              </a:rPr>
              <a:t>二次网供水</a:t>
            </a:r>
          </a:p>
          <a:p>
            <a:r>
              <a:rPr lang="zh-CN" altLang="en-US" sz="2000" b="1">
                <a:latin typeface="Times New Roman" panose="02020603050405020304" pitchFamily="18" charset="0"/>
              </a:rPr>
              <a:t>温度变送器</a:t>
            </a:r>
            <a:endParaRPr lang="en-US" altLang="zh-CN" sz="2000" b="1">
              <a:latin typeface="Times New Roman" panose="02020603050405020304" pitchFamily="18" charset="0"/>
            </a:endParaRPr>
          </a:p>
        </p:txBody>
      </p:sp>
      <p:sp>
        <p:nvSpPr>
          <p:cNvPr id="80899" name="矩形 3"/>
          <p:cNvSpPr/>
          <p:nvPr/>
        </p:nvSpPr>
        <p:spPr>
          <a:xfrm>
            <a:off x="2407603" y="2651125"/>
            <a:ext cx="1622425" cy="56991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lstStyle/>
          <a:p>
            <a:r>
              <a:rPr lang="zh-CN" altLang="en-US" sz="2000" b="1">
                <a:latin typeface="Times New Roman" panose="02020603050405020304" pitchFamily="18" charset="0"/>
              </a:rPr>
              <a:t>二次网回水</a:t>
            </a:r>
          </a:p>
          <a:p>
            <a:r>
              <a:rPr lang="zh-CN" altLang="en-US" sz="2000" b="1">
                <a:latin typeface="Times New Roman" panose="02020603050405020304" pitchFamily="18" charset="0"/>
              </a:rPr>
              <a:t>温度变送器</a:t>
            </a:r>
            <a:endParaRPr lang="en-US" altLang="zh-CN" sz="2000" b="1">
              <a:latin typeface="Times New Roman" panose="02020603050405020304" pitchFamily="18" charset="0"/>
            </a:endParaRPr>
          </a:p>
        </p:txBody>
      </p:sp>
      <p:sp>
        <p:nvSpPr>
          <p:cNvPr id="80900" name="矩形 4"/>
          <p:cNvSpPr/>
          <p:nvPr/>
        </p:nvSpPr>
        <p:spPr>
          <a:xfrm>
            <a:off x="2407603" y="3332163"/>
            <a:ext cx="1622425" cy="56991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lstStyle/>
          <a:p>
            <a:r>
              <a:rPr lang="zh-CN" altLang="en-US" sz="2000" b="1">
                <a:latin typeface="Times New Roman" panose="02020603050405020304" pitchFamily="18" charset="0"/>
              </a:rPr>
              <a:t>二次网供水</a:t>
            </a:r>
          </a:p>
          <a:p>
            <a:r>
              <a:rPr lang="zh-CN" altLang="en-US" sz="2000" b="1">
                <a:latin typeface="Times New Roman" panose="02020603050405020304" pitchFamily="18" charset="0"/>
              </a:rPr>
              <a:t>压力变送器</a:t>
            </a:r>
            <a:endParaRPr lang="en-US" altLang="zh-CN" sz="2000" b="1">
              <a:latin typeface="Times New Roman" panose="02020603050405020304" pitchFamily="18" charset="0"/>
            </a:endParaRPr>
          </a:p>
        </p:txBody>
      </p:sp>
      <p:sp>
        <p:nvSpPr>
          <p:cNvPr id="80901" name="矩形 5"/>
          <p:cNvSpPr/>
          <p:nvPr/>
        </p:nvSpPr>
        <p:spPr>
          <a:xfrm>
            <a:off x="2407603" y="4035425"/>
            <a:ext cx="1622425" cy="56832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lstStyle/>
          <a:p>
            <a:r>
              <a:rPr lang="zh-CN" altLang="en-US" sz="2000" b="1">
                <a:latin typeface="Times New Roman" panose="02020603050405020304" pitchFamily="18" charset="0"/>
              </a:rPr>
              <a:t>二次网回水</a:t>
            </a:r>
          </a:p>
          <a:p>
            <a:r>
              <a:rPr lang="zh-CN" altLang="en-US" sz="2000" b="1">
                <a:latin typeface="Times New Roman" panose="02020603050405020304" pitchFamily="18" charset="0"/>
              </a:rPr>
              <a:t>压力变送器</a:t>
            </a:r>
            <a:endParaRPr lang="en-US" altLang="zh-CN" sz="2000" b="1">
              <a:latin typeface="Times New Roman" panose="02020603050405020304" pitchFamily="18" charset="0"/>
            </a:endParaRPr>
          </a:p>
        </p:txBody>
      </p:sp>
      <p:sp>
        <p:nvSpPr>
          <p:cNvPr id="80902" name="矩形 6"/>
          <p:cNvSpPr/>
          <p:nvPr/>
        </p:nvSpPr>
        <p:spPr>
          <a:xfrm>
            <a:off x="2407603" y="4749800"/>
            <a:ext cx="1622425" cy="56991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lstStyle/>
          <a:p>
            <a:r>
              <a:rPr lang="en-US" altLang="zh-CN" sz="2000" b="1">
                <a:latin typeface="Times New Roman" panose="02020603050405020304" pitchFamily="18" charset="0"/>
              </a:rPr>
              <a:t>   </a:t>
            </a:r>
            <a:r>
              <a:rPr lang="zh-CN" altLang="en-US" sz="2000" b="1">
                <a:latin typeface="Times New Roman" panose="02020603050405020304" pitchFamily="18" charset="0"/>
              </a:rPr>
              <a:t>补水箱</a:t>
            </a:r>
          </a:p>
          <a:p>
            <a:r>
              <a:rPr lang="zh-CN" altLang="en-US" sz="2000" b="1">
                <a:latin typeface="Times New Roman" panose="02020603050405020304" pitchFamily="18" charset="0"/>
              </a:rPr>
              <a:t>液位变送器</a:t>
            </a:r>
            <a:endParaRPr lang="en-US" altLang="zh-CN" sz="2000" b="1">
              <a:latin typeface="Times New Roman" panose="02020603050405020304" pitchFamily="18" charset="0"/>
            </a:endParaRPr>
          </a:p>
        </p:txBody>
      </p:sp>
      <p:cxnSp>
        <p:nvCxnSpPr>
          <p:cNvPr id="80903" name="直接箭头连接符 7"/>
          <p:cNvCxnSpPr/>
          <p:nvPr/>
        </p:nvCxnSpPr>
        <p:spPr>
          <a:xfrm>
            <a:off x="1753553" y="1606550"/>
            <a:ext cx="654050" cy="3175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0904" name="直接箭头连接符 8"/>
          <p:cNvCxnSpPr/>
          <p:nvPr/>
        </p:nvCxnSpPr>
        <p:spPr>
          <a:xfrm>
            <a:off x="1753553" y="2284413"/>
            <a:ext cx="654050" cy="3175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0905" name="直接箭头连接符 9"/>
          <p:cNvCxnSpPr/>
          <p:nvPr/>
        </p:nvCxnSpPr>
        <p:spPr>
          <a:xfrm>
            <a:off x="1753553" y="2935288"/>
            <a:ext cx="654050" cy="3175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0906" name="直接箭头连接符 10"/>
          <p:cNvCxnSpPr/>
          <p:nvPr/>
        </p:nvCxnSpPr>
        <p:spPr>
          <a:xfrm>
            <a:off x="1753553" y="3614738"/>
            <a:ext cx="654050" cy="3175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0907" name="直接箭头连接符 11"/>
          <p:cNvCxnSpPr/>
          <p:nvPr/>
        </p:nvCxnSpPr>
        <p:spPr>
          <a:xfrm>
            <a:off x="1753553" y="4292600"/>
            <a:ext cx="654050" cy="3175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0908" name="直接箭头连接符 12"/>
          <p:cNvCxnSpPr/>
          <p:nvPr/>
        </p:nvCxnSpPr>
        <p:spPr>
          <a:xfrm>
            <a:off x="1753553" y="4943475"/>
            <a:ext cx="654050" cy="3175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0909" name="直接箭头连接符 13"/>
          <p:cNvCxnSpPr/>
          <p:nvPr/>
        </p:nvCxnSpPr>
        <p:spPr>
          <a:xfrm>
            <a:off x="4030028" y="1609725"/>
            <a:ext cx="654050" cy="3175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0910" name="直接箭头连接符 14"/>
          <p:cNvCxnSpPr/>
          <p:nvPr/>
        </p:nvCxnSpPr>
        <p:spPr>
          <a:xfrm>
            <a:off x="4030028" y="2287588"/>
            <a:ext cx="654050" cy="3175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0911" name="直接箭头连接符 15"/>
          <p:cNvCxnSpPr/>
          <p:nvPr/>
        </p:nvCxnSpPr>
        <p:spPr>
          <a:xfrm>
            <a:off x="4030028" y="2938463"/>
            <a:ext cx="654050" cy="3175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0912" name="直接箭头连接符 16"/>
          <p:cNvCxnSpPr/>
          <p:nvPr/>
        </p:nvCxnSpPr>
        <p:spPr>
          <a:xfrm>
            <a:off x="4030028" y="3617913"/>
            <a:ext cx="654050" cy="3175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0913" name="直接箭头连接符 17"/>
          <p:cNvCxnSpPr/>
          <p:nvPr/>
        </p:nvCxnSpPr>
        <p:spPr>
          <a:xfrm>
            <a:off x="4030028" y="4295775"/>
            <a:ext cx="654050" cy="3175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0914" name="直接箭头连接符 18"/>
          <p:cNvCxnSpPr/>
          <p:nvPr/>
        </p:nvCxnSpPr>
        <p:spPr>
          <a:xfrm>
            <a:off x="4030028" y="4946650"/>
            <a:ext cx="654050" cy="3175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80915" name="矩形 19"/>
          <p:cNvSpPr/>
          <p:nvPr/>
        </p:nvSpPr>
        <p:spPr>
          <a:xfrm>
            <a:off x="4684078" y="1323975"/>
            <a:ext cx="1008062" cy="399573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lstStyle/>
          <a:p>
            <a:r>
              <a:rPr lang="en-US" altLang="zh-CN" sz="2000" b="1">
                <a:latin typeface="Times New Roman" panose="02020603050405020304" pitchFamily="18" charset="0"/>
              </a:rPr>
              <a:t>   A/D  </a:t>
            </a:r>
            <a:r>
              <a:rPr lang="zh-CN" altLang="en-US" sz="2000" b="1">
                <a:latin typeface="Times New Roman" panose="02020603050405020304" pitchFamily="18" charset="0"/>
              </a:rPr>
              <a:t>模块</a:t>
            </a:r>
          </a:p>
        </p:txBody>
      </p:sp>
      <p:sp>
        <p:nvSpPr>
          <p:cNvPr id="80916" name="矩形 20"/>
          <p:cNvSpPr/>
          <p:nvPr/>
        </p:nvSpPr>
        <p:spPr>
          <a:xfrm>
            <a:off x="6060440" y="1336675"/>
            <a:ext cx="1008063" cy="399415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lstStyle/>
          <a:p>
            <a:r>
              <a:rPr lang="en-US" altLang="zh-CN" sz="2000" b="1">
                <a:latin typeface="Times New Roman" panose="02020603050405020304" pitchFamily="18" charset="0"/>
              </a:rPr>
              <a:t>  </a:t>
            </a:r>
            <a:r>
              <a:rPr lang="zh-CN" altLang="en-US" sz="2000" b="1">
                <a:latin typeface="Times New Roman" panose="02020603050405020304" pitchFamily="18" charset="0"/>
              </a:rPr>
              <a:t>内置</a:t>
            </a:r>
            <a:r>
              <a:rPr lang="en-US" altLang="zh-CN" sz="2000" b="1">
                <a:latin typeface="Times New Roman" panose="02020603050405020304" pitchFamily="18" charset="0"/>
              </a:rPr>
              <a:t>PID</a:t>
            </a:r>
            <a:r>
              <a:rPr lang="zh-CN" altLang="en-US" sz="2000" b="1">
                <a:latin typeface="Times New Roman" panose="02020603050405020304" pitchFamily="18" charset="0"/>
              </a:rPr>
              <a:t>模块的</a:t>
            </a:r>
            <a:endParaRPr lang="en-US" altLang="zh-CN" sz="2000" b="1">
              <a:latin typeface="Times New Roman" panose="02020603050405020304" pitchFamily="18" charset="0"/>
            </a:endParaRPr>
          </a:p>
          <a:p>
            <a:r>
              <a:rPr lang="en-US" altLang="zh-CN" sz="2000" b="1">
                <a:latin typeface="Times New Roman" panose="02020603050405020304" pitchFamily="18" charset="0"/>
              </a:rPr>
              <a:t> PLC</a:t>
            </a:r>
          </a:p>
          <a:p>
            <a:r>
              <a:rPr lang="zh-CN" altLang="en-US" sz="2000" b="1">
                <a:latin typeface="Times New Roman" panose="02020603050405020304" pitchFamily="18" charset="0"/>
              </a:rPr>
              <a:t>主机</a:t>
            </a:r>
          </a:p>
        </p:txBody>
      </p:sp>
      <p:sp>
        <p:nvSpPr>
          <p:cNvPr id="80917" name="左右箭头 21"/>
          <p:cNvSpPr/>
          <p:nvPr/>
        </p:nvSpPr>
        <p:spPr>
          <a:xfrm>
            <a:off x="5700078" y="3189288"/>
            <a:ext cx="360362" cy="215900"/>
          </a:xfrm>
          <a:prstGeom prst="leftRightArrow">
            <a:avLst>
              <a:gd name="adj1" fmla="val 50000"/>
              <a:gd name="adj2" fmla="val 50011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0918" name="矩形 22"/>
          <p:cNvSpPr/>
          <p:nvPr/>
        </p:nvSpPr>
        <p:spPr>
          <a:xfrm>
            <a:off x="7586028" y="1336675"/>
            <a:ext cx="773112" cy="11938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lstStyle/>
          <a:p>
            <a:r>
              <a:rPr lang="en-US" altLang="zh-CN" sz="2000" b="1">
                <a:latin typeface="Times New Roman" panose="02020603050405020304" pitchFamily="18" charset="0"/>
              </a:rPr>
              <a:t>   D/A</a:t>
            </a:r>
            <a:r>
              <a:rPr lang="zh-CN" altLang="en-US" sz="2000" b="1">
                <a:latin typeface="Times New Roman" panose="02020603050405020304" pitchFamily="18" charset="0"/>
              </a:rPr>
              <a:t>模块</a:t>
            </a:r>
          </a:p>
        </p:txBody>
      </p:sp>
      <p:sp>
        <p:nvSpPr>
          <p:cNvPr id="80919" name="矩形 23"/>
          <p:cNvSpPr/>
          <p:nvPr/>
        </p:nvSpPr>
        <p:spPr>
          <a:xfrm>
            <a:off x="8929053" y="1336675"/>
            <a:ext cx="1033462" cy="11938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lstStyle/>
          <a:p>
            <a:r>
              <a:rPr lang="en-US" altLang="zh-CN" sz="2000" b="1">
                <a:latin typeface="Times New Roman" panose="02020603050405020304" pitchFamily="18" charset="0"/>
              </a:rPr>
              <a:t>   </a:t>
            </a:r>
            <a:r>
              <a:rPr lang="zh-CN" altLang="en-US" sz="2000" b="1">
                <a:latin typeface="Times New Roman" panose="02020603050405020304" pitchFamily="18" charset="0"/>
              </a:rPr>
              <a:t>电动</a:t>
            </a:r>
          </a:p>
          <a:p>
            <a:r>
              <a:rPr lang="zh-CN" altLang="en-US" sz="2000" b="1">
                <a:latin typeface="Times New Roman" panose="02020603050405020304" pitchFamily="18" charset="0"/>
              </a:rPr>
              <a:t>调节阀</a:t>
            </a:r>
          </a:p>
          <a:p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80920" name="右箭头 24"/>
          <p:cNvSpPr/>
          <p:nvPr/>
        </p:nvSpPr>
        <p:spPr>
          <a:xfrm>
            <a:off x="7068503" y="1893888"/>
            <a:ext cx="517525" cy="215900"/>
          </a:xfrm>
          <a:prstGeom prst="rightArrow">
            <a:avLst>
              <a:gd name="adj1" fmla="val 50000"/>
              <a:gd name="adj2" fmla="val 49894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0921" name="右箭头 25"/>
          <p:cNvSpPr/>
          <p:nvPr/>
        </p:nvSpPr>
        <p:spPr>
          <a:xfrm>
            <a:off x="8359140" y="1893888"/>
            <a:ext cx="569913" cy="215900"/>
          </a:xfrm>
          <a:prstGeom prst="rightArrow">
            <a:avLst>
              <a:gd name="adj1" fmla="val 50000"/>
              <a:gd name="adj2" fmla="val 49971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0922" name="矩形 26"/>
          <p:cNvSpPr/>
          <p:nvPr/>
        </p:nvSpPr>
        <p:spPr>
          <a:xfrm>
            <a:off x="7586028" y="2736850"/>
            <a:ext cx="903287" cy="11938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lstStyle/>
          <a:p>
            <a:r>
              <a:rPr lang="en-US" altLang="zh-CN" sz="2000" b="1">
                <a:latin typeface="Times New Roman" panose="02020603050405020304" pitchFamily="18" charset="0"/>
              </a:rPr>
              <a:t>   PWM</a:t>
            </a:r>
            <a:r>
              <a:rPr lang="zh-CN" altLang="en-US" sz="2000" b="1">
                <a:latin typeface="Times New Roman" panose="02020603050405020304" pitchFamily="18" charset="0"/>
              </a:rPr>
              <a:t>模块</a:t>
            </a:r>
          </a:p>
        </p:txBody>
      </p:sp>
      <p:sp>
        <p:nvSpPr>
          <p:cNvPr id="80923" name="矩形 27"/>
          <p:cNvSpPr/>
          <p:nvPr/>
        </p:nvSpPr>
        <p:spPr>
          <a:xfrm>
            <a:off x="9059228" y="2736850"/>
            <a:ext cx="904875" cy="11938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lstStyle/>
          <a:p>
            <a:r>
              <a:rPr lang="zh-CN" altLang="zh-CN" sz="2000" b="1">
                <a:latin typeface="Times New Roman" panose="02020603050405020304" pitchFamily="18" charset="0"/>
              </a:rPr>
              <a:t>变频</a:t>
            </a:r>
          </a:p>
          <a:p>
            <a:r>
              <a:rPr lang="zh-CN" altLang="zh-CN" sz="2000" b="1">
                <a:latin typeface="Times New Roman" panose="02020603050405020304" pitchFamily="18" charset="0"/>
              </a:rPr>
              <a:t>水泵</a:t>
            </a:r>
            <a:r>
              <a:rPr lang="en-US" altLang="zh-CN" sz="2000" b="1">
                <a:latin typeface="Times New Roman" panose="02020603050405020304" pitchFamily="18" charset="0"/>
              </a:rPr>
              <a:t>P201</a:t>
            </a:r>
          </a:p>
        </p:txBody>
      </p:sp>
      <p:sp>
        <p:nvSpPr>
          <p:cNvPr id="80924" name="右箭头 28"/>
          <p:cNvSpPr/>
          <p:nvPr/>
        </p:nvSpPr>
        <p:spPr>
          <a:xfrm>
            <a:off x="8489315" y="3294063"/>
            <a:ext cx="569913" cy="215900"/>
          </a:xfrm>
          <a:prstGeom prst="rightArrow">
            <a:avLst>
              <a:gd name="adj1" fmla="val 50000"/>
              <a:gd name="adj2" fmla="val 49971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0925" name="右箭头 29"/>
          <p:cNvSpPr/>
          <p:nvPr/>
        </p:nvSpPr>
        <p:spPr>
          <a:xfrm>
            <a:off x="7063740" y="3225800"/>
            <a:ext cx="517525" cy="215900"/>
          </a:xfrm>
          <a:prstGeom prst="rightArrow">
            <a:avLst>
              <a:gd name="adj1" fmla="val 50000"/>
              <a:gd name="adj2" fmla="val 49894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0926" name="矩形 30"/>
          <p:cNvSpPr/>
          <p:nvPr/>
        </p:nvSpPr>
        <p:spPr>
          <a:xfrm>
            <a:off x="9057640" y="4124325"/>
            <a:ext cx="904875" cy="119538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lstStyle/>
          <a:p>
            <a:r>
              <a:rPr lang="zh-CN" altLang="zh-CN" sz="2000" b="1">
                <a:latin typeface="Times New Roman" panose="02020603050405020304" pitchFamily="18" charset="0"/>
              </a:rPr>
              <a:t>水泵</a:t>
            </a:r>
            <a:r>
              <a:rPr lang="en-US" altLang="zh-CN" sz="2000" b="1">
                <a:latin typeface="Times New Roman" panose="02020603050405020304" pitchFamily="18" charset="0"/>
              </a:rPr>
              <a:t>P202</a:t>
            </a:r>
          </a:p>
        </p:txBody>
      </p:sp>
      <p:cxnSp>
        <p:nvCxnSpPr>
          <p:cNvPr id="80927" name="直接箭头连接符 31"/>
          <p:cNvCxnSpPr/>
          <p:nvPr/>
        </p:nvCxnSpPr>
        <p:spPr>
          <a:xfrm>
            <a:off x="7063740" y="4749800"/>
            <a:ext cx="574675" cy="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3" name="文本框 32"/>
          <p:cNvSpPr txBox="1"/>
          <p:nvPr/>
        </p:nvSpPr>
        <p:spPr>
          <a:xfrm>
            <a:off x="1629093" y="683578"/>
            <a:ext cx="47053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PLC</a:t>
            </a:r>
            <a:r>
              <a:rPr lang="zh-CN" altLang="en-US" b="1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控制系统框图</a:t>
            </a:r>
            <a:endParaRPr lang="zh-CN" altLang="en-US" b="1" noProof="1">
              <a:solidFill>
                <a:schemeClr val="accent6"/>
              </a:solidFill>
              <a:sym typeface="+mn-ea"/>
            </a:endParaRPr>
          </a:p>
        </p:txBody>
      </p:sp>
      <p:sp>
        <p:nvSpPr>
          <p:cNvPr id="80929" name="文本框 33"/>
          <p:cNvSpPr txBox="1"/>
          <p:nvPr/>
        </p:nvSpPr>
        <p:spPr>
          <a:xfrm>
            <a:off x="1897380" y="5522595"/>
            <a:ext cx="906081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sym typeface="宋体" panose="02010600030101010101" pitchFamily="2" charset="-122"/>
              </a:rPr>
              <a:t>设备选型，硬件接口电路设计（输入、输出地址分配；输入输出接线图设计），控制系统梯形图设计</a:t>
            </a:r>
          </a:p>
        </p:txBody>
      </p:sp>
      <p:sp>
        <p:nvSpPr>
          <p:cNvPr id="80930" name="矩形 34"/>
          <p:cNvSpPr/>
          <p:nvPr/>
        </p:nvSpPr>
        <p:spPr>
          <a:xfrm>
            <a:off x="7638415" y="4152900"/>
            <a:ext cx="982663" cy="119538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lstStyle/>
          <a:p>
            <a:r>
              <a:rPr lang="zh-CN" altLang="en-US" sz="2000" b="1">
                <a:latin typeface="Times New Roman" panose="02020603050405020304" pitchFamily="18" charset="0"/>
              </a:rPr>
              <a:t>接触器</a:t>
            </a:r>
          </a:p>
          <a:p>
            <a:r>
              <a:rPr lang="zh-CN" altLang="en-US" sz="2000" b="1">
                <a:latin typeface="Times New Roman" panose="02020603050405020304" pitchFamily="18" charset="0"/>
              </a:rPr>
              <a:t>线圈</a:t>
            </a:r>
          </a:p>
        </p:txBody>
      </p:sp>
      <p:cxnSp>
        <p:nvCxnSpPr>
          <p:cNvPr id="80931" name="直接箭头连接符 35"/>
          <p:cNvCxnSpPr/>
          <p:nvPr/>
        </p:nvCxnSpPr>
        <p:spPr>
          <a:xfrm>
            <a:off x="8652828" y="4702175"/>
            <a:ext cx="360362" cy="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  <p:transition spd="slow" advClick="0">
    <p:wedg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18623" y="161925"/>
            <a:ext cx="31318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可编程控制器习题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6815" y="989965"/>
            <a:ext cx="6163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  <a:r>
              <a:rPr lang="zh-CN" altLang="en-US"/>
              <a:t>、可编程控制器定义及其特点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86815" y="1750060"/>
            <a:ext cx="7019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</a:t>
            </a:r>
            <a:r>
              <a:rPr lang="zh-CN" altLang="en-US"/>
              <a:t>、可编程控制器组成及各组成部分功能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86815" y="2541905"/>
            <a:ext cx="97269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</a:t>
            </a:r>
            <a:r>
              <a:rPr lang="zh-CN" altLang="en-US"/>
              <a:t>、可编程控制器</a:t>
            </a:r>
            <a:r>
              <a:rPr lang="en-US" altLang="zh-CN"/>
              <a:t>A/D</a:t>
            </a:r>
            <a:r>
              <a:rPr lang="zh-CN" altLang="en-US"/>
              <a:t>模块功能及信息交换方法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86815" y="3270250"/>
            <a:ext cx="63544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en-US" altLang="zh-CN"/>
              <a:t>A/D</a:t>
            </a:r>
            <a:r>
              <a:rPr lang="zh-CN" altLang="en-US"/>
              <a:t>模块写指令与读指令格式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86815" y="3919855"/>
            <a:ext cx="7146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en-US" altLang="zh-CN"/>
              <a:t>D/A</a:t>
            </a:r>
            <a:r>
              <a:rPr lang="zh-CN" altLang="en-US"/>
              <a:t>模块功能及信息交换方法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86815" y="4552950"/>
            <a:ext cx="63544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6</a:t>
            </a:r>
            <a:r>
              <a:rPr lang="zh-CN" altLang="en-US"/>
              <a:t>、</a:t>
            </a:r>
            <a:r>
              <a:rPr lang="en-US" altLang="zh-CN"/>
              <a:t>PID</a:t>
            </a:r>
            <a:r>
              <a:rPr lang="zh-CN" altLang="en-US"/>
              <a:t>模块组成结构及其模块调用方法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86815" y="5217795"/>
            <a:ext cx="6450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7</a:t>
            </a:r>
            <a:r>
              <a:rPr lang="zh-CN" altLang="en-US"/>
              <a:t>、污水净化控制系统梯形图设计</a:t>
            </a:r>
          </a:p>
        </p:txBody>
      </p:sp>
    </p:spTree>
  </p:cSld>
  <p:clrMapOvr>
    <a:masterClrMapping/>
  </p:clrMapOvr>
  <p:transition spd="slow" advClick="0">
    <p:wedg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76675" y="118110"/>
            <a:ext cx="4438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可编程控制器阅读材料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65539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808" y="3846195"/>
            <a:ext cx="4248150" cy="2519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5540" name="Rectangle 2"/>
          <p:cNvSpPr/>
          <p:nvPr/>
        </p:nvSpPr>
        <p:spPr>
          <a:xfrm>
            <a:off x="862965" y="1097280"/>
            <a:ext cx="5040313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例：电动正反转控制</a:t>
            </a:r>
          </a:p>
        </p:txBody>
      </p:sp>
      <p:pic>
        <p:nvPicPr>
          <p:cNvPr id="6554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60" y="1847850"/>
            <a:ext cx="9570085" cy="169037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5542" name="Group 7"/>
          <p:cNvGrpSpPr/>
          <p:nvPr/>
        </p:nvGrpSpPr>
        <p:grpSpPr>
          <a:xfrm>
            <a:off x="7261543" y="4323398"/>
            <a:ext cx="2663825" cy="1798637"/>
            <a:chOff x="0" y="0"/>
            <a:chExt cx="4194" cy="2834"/>
          </a:xfrm>
        </p:grpSpPr>
        <p:sp>
          <p:nvSpPr>
            <p:cNvPr id="65543" name="Rectangle 110"/>
            <p:cNvSpPr/>
            <p:nvPr/>
          </p:nvSpPr>
          <p:spPr>
            <a:xfrm>
              <a:off x="0" y="0"/>
              <a:ext cx="4195" cy="2835"/>
            </a:xfrm>
            <a:prstGeom prst="rect">
              <a:avLst/>
            </a:prstGeom>
            <a:solidFill>
              <a:schemeClr val="folHlink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65544" name="Oval 112"/>
            <p:cNvSpPr/>
            <p:nvPr/>
          </p:nvSpPr>
          <p:spPr>
            <a:xfrm>
              <a:off x="794" y="1815"/>
              <a:ext cx="485" cy="505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65545" name="Oval 113"/>
            <p:cNvSpPr/>
            <p:nvPr/>
          </p:nvSpPr>
          <p:spPr>
            <a:xfrm>
              <a:off x="2042" y="1815"/>
              <a:ext cx="488" cy="505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65546" name="Oval 114"/>
            <p:cNvSpPr/>
            <p:nvPr/>
          </p:nvSpPr>
          <p:spPr>
            <a:xfrm>
              <a:off x="3289" y="1815"/>
              <a:ext cx="485" cy="505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65547" name="Oval 115"/>
            <p:cNvSpPr/>
            <p:nvPr/>
          </p:nvSpPr>
          <p:spPr>
            <a:xfrm>
              <a:off x="1060" y="608"/>
              <a:ext cx="265" cy="30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90170" tIns="46990" rIns="90170" bIns="46990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65548" name="Oval 117"/>
            <p:cNvSpPr/>
            <p:nvPr/>
          </p:nvSpPr>
          <p:spPr>
            <a:xfrm>
              <a:off x="2915" y="608"/>
              <a:ext cx="265" cy="30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90170" tIns="46990" rIns="90170" bIns="46990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65549" name="Text Box 121"/>
            <p:cNvSpPr txBox="1"/>
            <p:nvPr/>
          </p:nvSpPr>
          <p:spPr>
            <a:xfrm>
              <a:off x="3062" y="1361"/>
              <a:ext cx="930" cy="47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 dirty="0">
                  <a:latin typeface="Times New Roman" panose="02020603050405020304" pitchFamily="18" charset="0"/>
                </a:rPr>
                <a:t>停止</a:t>
              </a:r>
            </a:p>
          </p:txBody>
        </p:sp>
        <p:sp>
          <p:nvSpPr>
            <p:cNvPr id="65550" name="Text Box 122"/>
            <p:cNvSpPr txBox="1"/>
            <p:nvPr/>
          </p:nvSpPr>
          <p:spPr>
            <a:xfrm>
              <a:off x="681" y="227"/>
              <a:ext cx="1007" cy="4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 dirty="0">
                  <a:latin typeface="Times New Roman" panose="02020603050405020304" pitchFamily="18" charset="0"/>
                </a:rPr>
                <a:t>正转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65551" name="Text Box 124"/>
            <p:cNvSpPr txBox="1"/>
            <p:nvPr/>
          </p:nvSpPr>
          <p:spPr>
            <a:xfrm>
              <a:off x="2702" y="194"/>
              <a:ext cx="903" cy="4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 dirty="0">
                  <a:latin typeface="Times New Roman" panose="02020603050405020304" pitchFamily="18" charset="0"/>
                </a:rPr>
                <a:t>反转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65552" name="Text Box 122"/>
            <p:cNvSpPr txBox="1"/>
            <p:nvPr/>
          </p:nvSpPr>
          <p:spPr>
            <a:xfrm>
              <a:off x="567" y="1361"/>
              <a:ext cx="1007" cy="4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 dirty="0">
                  <a:latin typeface="Times New Roman" panose="02020603050405020304" pitchFamily="18" charset="0"/>
                </a:rPr>
                <a:t>正转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65553" name="Text Box 124"/>
            <p:cNvSpPr txBox="1"/>
            <p:nvPr/>
          </p:nvSpPr>
          <p:spPr>
            <a:xfrm>
              <a:off x="1815" y="1361"/>
              <a:ext cx="903" cy="4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 dirty="0">
                  <a:latin typeface="Times New Roman" panose="02020603050405020304" pitchFamily="18" charset="0"/>
                </a:rPr>
                <a:t>反转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 advClick="0">
    <p:wedg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76675" y="118110"/>
            <a:ext cx="4438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可编程控制器阅读材料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09370" y="911225"/>
            <a:ext cx="34004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Tahoma" panose="020B0604030504040204" pitchFamily="34" charset="0"/>
                <a:sym typeface="+mn-ea"/>
              </a:rPr>
              <a:t>例：焊接自动化系统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2337435"/>
            <a:ext cx="5975985" cy="33369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54680" y="5922645"/>
            <a:ext cx="196977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  <a:latin typeface="Tahoma" panose="020B0604030504040204" pitchFamily="34" charset="0"/>
                <a:sym typeface="+mn-ea"/>
              </a:rPr>
              <a:t>环形焊接自动焊</a:t>
            </a:r>
            <a:endParaRPr lang="zh-CN" altLang="en-US" sz="2000"/>
          </a:p>
        </p:txBody>
      </p:sp>
      <p:grpSp>
        <p:nvGrpSpPr>
          <p:cNvPr id="78850" name="Group 3"/>
          <p:cNvGrpSpPr/>
          <p:nvPr/>
        </p:nvGrpSpPr>
        <p:grpSpPr>
          <a:xfrm>
            <a:off x="6824980" y="3282315"/>
            <a:ext cx="5117465" cy="2169160"/>
            <a:chOff x="0" y="0"/>
            <a:chExt cx="3888" cy="1680"/>
          </a:xfrm>
        </p:grpSpPr>
        <p:sp>
          <p:nvSpPr>
            <p:cNvPr id="78851" name="Line 4"/>
            <p:cNvSpPr/>
            <p:nvPr/>
          </p:nvSpPr>
          <p:spPr>
            <a:xfrm>
              <a:off x="0" y="1680"/>
              <a:ext cx="388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52" name="Line 5"/>
            <p:cNvSpPr/>
            <p:nvPr/>
          </p:nvSpPr>
          <p:spPr>
            <a:xfrm flipV="1">
              <a:off x="288" y="336"/>
              <a:ext cx="0" cy="13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53" name="Line 6"/>
            <p:cNvSpPr/>
            <p:nvPr/>
          </p:nvSpPr>
          <p:spPr>
            <a:xfrm flipV="1">
              <a:off x="3552" y="336"/>
              <a:ext cx="0" cy="13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54" name="Line 7"/>
            <p:cNvSpPr/>
            <p:nvPr/>
          </p:nvSpPr>
          <p:spPr>
            <a:xfrm>
              <a:off x="288" y="336"/>
              <a:ext cx="326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55" name="Line 8"/>
            <p:cNvSpPr/>
            <p:nvPr/>
          </p:nvSpPr>
          <p:spPr>
            <a:xfrm flipV="1">
              <a:off x="480" y="576"/>
              <a:ext cx="0" cy="110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56" name="Line 9"/>
            <p:cNvSpPr/>
            <p:nvPr/>
          </p:nvSpPr>
          <p:spPr>
            <a:xfrm flipV="1">
              <a:off x="3360" y="576"/>
              <a:ext cx="0" cy="110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57" name="Line 10"/>
            <p:cNvSpPr/>
            <p:nvPr/>
          </p:nvSpPr>
          <p:spPr>
            <a:xfrm>
              <a:off x="480" y="576"/>
              <a:ext cx="28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58" name="Line 11"/>
            <p:cNvSpPr/>
            <p:nvPr/>
          </p:nvSpPr>
          <p:spPr>
            <a:xfrm flipV="1">
              <a:off x="672" y="768"/>
              <a:ext cx="0" cy="91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59" name="Line 12"/>
            <p:cNvSpPr/>
            <p:nvPr/>
          </p:nvSpPr>
          <p:spPr>
            <a:xfrm>
              <a:off x="672" y="768"/>
              <a:ext cx="19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60" name="Line 13"/>
            <p:cNvSpPr/>
            <p:nvPr/>
          </p:nvSpPr>
          <p:spPr>
            <a:xfrm>
              <a:off x="864" y="768"/>
              <a:ext cx="0" cy="1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61" name="Line 14"/>
            <p:cNvSpPr/>
            <p:nvPr/>
          </p:nvSpPr>
          <p:spPr>
            <a:xfrm>
              <a:off x="864" y="912"/>
              <a:ext cx="216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62" name="Line 15"/>
            <p:cNvSpPr/>
            <p:nvPr/>
          </p:nvSpPr>
          <p:spPr>
            <a:xfrm>
              <a:off x="864" y="1200"/>
              <a:ext cx="0" cy="48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63" name="Line 16"/>
            <p:cNvSpPr/>
            <p:nvPr/>
          </p:nvSpPr>
          <p:spPr>
            <a:xfrm flipV="1">
              <a:off x="864" y="1056"/>
              <a:ext cx="192" cy="1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64" name="Line 17"/>
            <p:cNvSpPr/>
            <p:nvPr/>
          </p:nvSpPr>
          <p:spPr>
            <a:xfrm>
              <a:off x="1056" y="1056"/>
              <a:ext cx="172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65" name="Line 18"/>
            <p:cNvSpPr/>
            <p:nvPr/>
          </p:nvSpPr>
          <p:spPr>
            <a:xfrm>
              <a:off x="3024" y="912"/>
              <a:ext cx="0" cy="76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66" name="Line 19"/>
            <p:cNvSpPr/>
            <p:nvPr/>
          </p:nvSpPr>
          <p:spPr>
            <a:xfrm>
              <a:off x="1104" y="1248"/>
              <a:ext cx="192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67" name="Line 20"/>
            <p:cNvSpPr/>
            <p:nvPr/>
          </p:nvSpPr>
          <p:spPr>
            <a:xfrm>
              <a:off x="1104" y="1248"/>
              <a:ext cx="0" cy="43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68" name="Line 21"/>
            <p:cNvSpPr/>
            <p:nvPr/>
          </p:nvSpPr>
          <p:spPr>
            <a:xfrm>
              <a:off x="2784" y="1056"/>
              <a:ext cx="240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69" name="Line 22"/>
            <p:cNvSpPr/>
            <p:nvPr/>
          </p:nvSpPr>
          <p:spPr>
            <a:xfrm>
              <a:off x="720" y="624"/>
              <a:ext cx="0" cy="105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70" name="Line 23"/>
            <p:cNvSpPr/>
            <p:nvPr/>
          </p:nvSpPr>
          <p:spPr>
            <a:xfrm>
              <a:off x="768" y="624"/>
              <a:ext cx="0" cy="105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71" name="Line 24"/>
            <p:cNvSpPr/>
            <p:nvPr/>
          </p:nvSpPr>
          <p:spPr>
            <a:xfrm>
              <a:off x="816" y="624"/>
              <a:ext cx="0" cy="105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72" name="Line 25"/>
            <p:cNvSpPr/>
            <p:nvPr/>
          </p:nvSpPr>
          <p:spPr>
            <a:xfrm>
              <a:off x="864" y="624"/>
              <a:ext cx="0" cy="105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73" name="Line 26"/>
            <p:cNvSpPr/>
            <p:nvPr/>
          </p:nvSpPr>
          <p:spPr>
            <a:xfrm>
              <a:off x="912" y="624"/>
              <a:ext cx="0" cy="105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78874" name="Object 27"/>
            <p:cNvGraphicFramePr>
              <a:graphicFrameLocks noChangeAspect="1"/>
            </p:cNvGraphicFramePr>
            <p:nvPr/>
          </p:nvGraphicFramePr>
          <p:xfrm>
            <a:off x="336" y="0"/>
            <a:ext cx="1680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95" r:id="rId4" imgW="1280160" imgH="243205" progId="">
                    <p:embed/>
                  </p:oleObj>
                </mc:Choice>
                <mc:Fallback>
                  <p:oleObj r:id="rId4" imgW="1280160" imgH="243205" progId="">
                    <p:embed/>
                    <p:pic>
                      <p:nvPicPr>
                        <p:cNvPr id="0" name="图片 3238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36" y="0"/>
                          <a:ext cx="1680" cy="3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875" name="Object 28"/>
            <p:cNvGraphicFramePr>
              <a:graphicFrameLocks noChangeAspect="1"/>
            </p:cNvGraphicFramePr>
            <p:nvPr/>
          </p:nvGraphicFramePr>
          <p:xfrm>
            <a:off x="768" y="328"/>
            <a:ext cx="1584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96" r:id="rId6" imgW="1280160" imgH="230505" progId="">
                    <p:embed/>
                  </p:oleObj>
                </mc:Choice>
                <mc:Fallback>
                  <p:oleObj r:id="rId6" imgW="1280160" imgH="230505" progId="">
                    <p:embed/>
                    <p:pic>
                      <p:nvPicPr>
                        <p:cNvPr id="0" name="图片 3239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68" y="328"/>
                          <a:ext cx="1584" cy="2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876" name="Object 29"/>
            <p:cNvGraphicFramePr>
              <a:graphicFrameLocks noChangeAspect="1"/>
            </p:cNvGraphicFramePr>
            <p:nvPr/>
          </p:nvGraphicFramePr>
          <p:xfrm>
            <a:off x="960" y="624"/>
            <a:ext cx="301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97" r:id="rId8" imgW="247015" imgH="234315" progId="">
                    <p:embed/>
                  </p:oleObj>
                </mc:Choice>
                <mc:Fallback>
                  <p:oleObj r:id="rId8" imgW="247015" imgH="234315" progId="">
                    <p:embed/>
                    <p:pic>
                      <p:nvPicPr>
                        <p:cNvPr id="0" name="图片 3240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960" y="624"/>
                          <a:ext cx="301" cy="2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877" name="Object 30"/>
            <p:cNvGraphicFramePr>
              <a:graphicFrameLocks noChangeAspect="1"/>
            </p:cNvGraphicFramePr>
            <p:nvPr/>
          </p:nvGraphicFramePr>
          <p:xfrm>
            <a:off x="1919" y="655"/>
            <a:ext cx="206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98" r:id="rId10" imgW="170180" imgH="183515" progId="">
                    <p:embed/>
                  </p:oleObj>
                </mc:Choice>
                <mc:Fallback>
                  <p:oleObj r:id="rId10" imgW="170180" imgH="183515" progId="">
                    <p:embed/>
                    <p:pic>
                      <p:nvPicPr>
                        <p:cNvPr id="0" name="图片 3241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919" y="655"/>
                          <a:ext cx="206" cy="22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878" name="Object 31"/>
            <p:cNvGraphicFramePr>
              <a:graphicFrameLocks noChangeAspect="1"/>
            </p:cNvGraphicFramePr>
            <p:nvPr/>
          </p:nvGraphicFramePr>
          <p:xfrm>
            <a:off x="1920" y="912"/>
            <a:ext cx="158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99" r:id="rId12" imgW="131445" imgH="170815" progId="">
                    <p:embed/>
                  </p:oleObj>
                </mc:Choice>
                <mc:Fallback>
                  <p:oleObj r:id="rId12" imgW="131445" imgH="170815" progId="">
                    <p:embed/>
                    <p:pic>
                      <p:nvPicPr>
                        <p:cNvPr id="0" name="图片 3242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920" y="912"/>
                          <a:ext cx="158" cy="2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879" name="Object 32"/>
            <p:cNvGraphicFramePr>
              <a:graphicFrameLocks noChangeAspect="1"/>
            </p:cNvGraphicFramePr>
            <p:nvPr/>
          </p:nvGraphicFramePr>
          <p:xfrm>
            <a:off x="1200" y="1056"/>
            <a:ext cx="1392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00" r:id="rId14" imgW="1280160" imgH="230505" progId="">
                    <p:embed/>
                  </p:oleObj>
                </mc:Choice>
                <mc:Fallback>
                  <p:oleObj r:id="rId14" imgW="1280160" imgH="230505" progId="">
                    <p:embed/>
                    <p:pic>
                      <p:nvPicPr>
                        <p:cNvPr id="0" name="图片 3243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1200" y="1056"/>
                          <a:ext cx="1392" cy="25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8880" name="Rectangle 33"/>
          <p:cNvSpPr/>
          <p:nvPr/>
        </p:nvSpPr>
        <p:spPr>
          <a:xfrm>
            <a:off x="958850" y="1433195"/>
            <a:ext cx="1060132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400" b="1" dirty="0">
                <a:latin typeface="Tahoma" panose="020B0604030504040204" pitchFamily="34" charset="0"/>
              </a:rPr>
              <a:t>气动夹具夹紧</a:t>
            </a:r>
            <a:r>
              <a:rPr lang="en-US" altLang="zh-CN" sz="2400" b="1" dirty="0">
                <a:latin typeface="Tahoma" panose="020B0604030504040204" pitchFamily="34" charset="0"/>
              </a:rPr>
              <a:t>-</a:t>
            </a:r>
            <a:r>
              <a:rPr lang="zh-CN" altLang="en-US" sz="2400" b="1" dirty="0">
                <a:latin typeface="Tahoma" panose="020B0604030504040204" pitchFamily="34" charset="0"/>
              </a:rPr>
              <a:t>送保护气</a:t>
            </a:r>
            <a:r>
              <a:rPr lang="en-US" altLang="zh-CN" sz="2400" b="1" dirty="0">
                <a:latin typeface="Tahoma" panose="020B0604030504040204" pitchFamily="34" charset="0"/>
              </a:rPr>
              <a:t>-</a:t>
            </a:r>
            <a:r>
              <a:rPr lang="zh-CN" altLang="en-US" sz="2400" b="1" dirty="0">
                <a:latin typeface="Tahoma" panose="020B0604030504040204" pitchFamily="34" charset="0"/>
              </a:rPr>
              <a:t>接通焊接电源</a:t>
            </a:r>
            <a:r>
              <a:rPr lang="en-US" altLang="zh-CN" sz="2400" b="1" dirty="0">
                <a:latin typeface="Tahoma" panose="020B0604030504040204" pitchFamily="34" charset="0"/>
              </a:rPr>
              <a:t>-</a:t>
            </a:r>
            <a:r>
              <a:rPr lang="zh-CN" altLang="en-US" sz="2400" b="1" dirty="0">
                <a:latin typeface="Tahoma" panose="020B0604030504040204" pitchFamily="34" charset="0"/>
              </a:rPr>
              <a:t>接通转胎电机</a:t>
            </a:r>
            <a:r>
              <a:rPr lang="en-US" altLang="zh-CN" sz="2400" b="1" dirty="0">
                <a:latin typeface="Tahoma" panose="020B0604030504040204" pitchFamily="34" charset="0"/>
              </a:rPr>
              <a:t>-</a:t>
            </a:r>
            <a:r>
              <a:rPr lang="zh-CN" altLang="en-US" sz="2400" b="1" dirty="0">
                <a:latin typeface="Tahoma" panose="020B0604030504040204" pitchFamily="34" charset="0"/>
              </a:rPr>
              <a:t>焊接</a:t>
            </a:r>
            <a:r>
              <a:rPr lang="en-US" altLang="zh-CN" sz="2400" b="1" dirty="0">
                <a:latin typeface="Tahoma" panose="020B0604030504040204" pitchFamily="34" charset="0"/>
              </a:rPr>
              <a:t>-</a:t>
            </a:r>
            <a:r>
              <a:rPr lang="zh-CN" altLang="en-US" sz="2400" b="1" dirty="0">
                <a:latin typeface="Tahoma" panose="020B0604030504040204" pitchFamily="34" charset="0"/>
              </a:rPr>
              <a:t>停焊接电源</a:t>
            </a:r>
            <a:r>
              <a:rPr lang="en-US" altLang="zh-CN" sz="2400" b="1" dirty="0">
                <a:latin typeface="Tahoma" panose="020B0604030504040204" pitchFamily="34" charset="0"/>
              </a:rPr>
              <a:t>-</a:t>
            </a:r>
            <a:r>
              <a:rPr lang="zh-CN" altLang="en-US" sz="2400" b="1" dirty="0">
                <a:latin typeface="Tahoma" panose="020B0604030504040204" pitchFamily="34" charset="0"/>
              </a:rPr>
              <a:t>停保护气</a:t>
            </a:r>
            <a:r>
              <a:rPr lang="en-US" altLang="zh-CN" sz="2400" b="1" dirty="0">
                <a:latin typeface="Tahoma" panose="020B0604030504040204" pitchFamily="34" charset="0"/>
              </a:rPr>
              <a:t>-</a:t>
            </a:r>
            <a:r>
              <a:rPr lang="zh-CN" altLang="en-US" sz="2400" b="1" dirty="0">
                <a:latin typeface="Tahoma" panose="020B0604030504040204" pitchFamily="34" charset="0"/>
              </a:rPr>
              <a:t>转胎停转</a:t>
            </a:r>
            <a:r>
              <a:rPr lang="en-US" altLang="zh-CN" sz="2400" b="1" dirty="0">
                <a:latin typeface="Tahoma" panose="020B0604030504040204" pitchFamily="34" charset="0"/>
              </a:rPr>
              <a:t>-</a:t>
            </a:r>
            <a:r>
              <a:rPr lang="zh-CN" altLang="en-US" sz="2400" b="1" dirty="0">
                <a:latin typeface="Tahoma" panose="020B0604030504040204" pitchFamily="34" charset="0"/>
              </a:rPr>
              <a:t>松开夹具。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709535" y="2443480"/>
            <a:ext cx="14071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/>
              <a:t>动作顺序</a:t>
            </a:r>
          </a:p>
        </p:txBody>
      </p:sp>
    </p:spTree>
  </p:cSld>
  <p:clrMapOvr>
    <a:masterClrMapping/>
  </p:clrMapOvr>
  <p:transition spd="slow" advClick="0">
    <p:wedg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76675" y="118110"/>
            <a:ext cx="4438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可编程控制器阅读材料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79873" name="Rectangle 2"/>
          <p:cNvSpPr/>
          <p:nvPr/>
        </p:nvSpPr>
        <p:spPr>
          <a:xfrm>
            <a:off x="1116013" y="981075"/>
            <a:ext cx="60960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800" b="1" dirty="0">
                <a:solidFill>
                  <a:srgbClr val="0000FF"/>
                </a:solidFill>
                <a:latin typeface="Tahoma" panose="020B0604030504040204" pitchFamily="34" charset="0"/>
              </a:rPr>
              <a:t>  </a:t>
            </a:r>
            <a:r>
              <a:rPr lang="en-US" altLang="zh-CN" sz="2800" b="1" dirty="0">
                <a:solidFill>
                  <a:srgbClr val="0000FF"/>
                </a:solidFill>
                <a:latin typeface="Tahoma" panose="020B0604030504040204" pitchFamily="34" charset="0"/>
              </a:rPr>
              <a:t>PLC </a:t>
            </a:r>
            <a:r>
              <a:rPr lang="zh-CN" altLang="en-US" sz="2800" b="1" dirty="0">
                <a:solidFill>
                  <a:srgbClr val="0000FF"/>
                </a:solidFill>
                <a:latin typeface="Tahoma" panose="020B0604030504040204" pitchFamily="34" charset="0"/>
              </a:rPr>
              <a:t>控制 </a:t>
            </a:r>
            <a:r>
              <a:rPr lang="en-US" altLang="zh-CN" sz="2800" b="1" dirty="0">
                <a:solidFill>
                  <a:srgbClr val="0000FF"/>
                </a:solidFill>
                <a:latin typeface="Tahoma" panose="020B0604030504040204" pitchFamily="34" charset="0"/>
              </a:rPr>
              <a:t>I/O</a:t>
            </a:r>
            <a:r>
              <a:rPr lang="zh-CN" altLang="en-US" sz="2800" b="1" dirty="0">
                <a:solidFill>
                  <a:srgbClr val="0000FF"/>
                </a:solidFill>
                <a:latin typeface="Tahoma" panose="020B0604030504040204" pitchFamily="34" charset="0"/>
              </a:rPr>
              <a:t>输入输出端子表</a:t>
            </a:r>
          </a:p>
        </p:txBody>
      </p:sp>
      <p:graphicFrame>
        <p:nvGraphicFramePr>
          <p:cNvPr id="90115" name="Group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97585" y="1757998"/>
          <a:ext cx="8534400" cy="4086128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6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输入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输出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X0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编码器信号输入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Y0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气动夹具电磁阀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YV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X1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启动按钮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SB1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Y1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转胎电机接触器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KM1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X2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停止按钮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SB2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Y2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弧焊电源接触器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KM2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1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X3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自动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手动选择开关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SA1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焊接指示灯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VL1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X4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手动气动夹紧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SB3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工件旋转指示灯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VL2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X5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手动弧焊电源通断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Y5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焊接完成指示灯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VL3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X6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手动转胎电机起停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Y6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工件夹紧指示灯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VL4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76675" y="118110"/>
            <a:ext cx="4438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可编程控制器阅读材料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80897" name="Rectangle 2"/>
          <p:cNvSpPr/>
          <p:nvPr/>
        </p:nvSpPr>
        <p:spPr>
          <a:xfrm>
            <a:off x="1430020" y="6425883"/>
            <a:ext cx="6408738" cy="4603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</a:rPr>
              <a:t>环缝焊</a:t>
            </a:r>
            <a:r>
              <a:rPr lang="en-US" altLang="zh-CN" sz="2400" b="1" dirty="0">
                <a:latin typeface="Times New Roman" panose="02020603050405020304" pitchFamily="18" charset="0"/>
              </a:rPr>
              <a:t>PLC</a:t>
            </a:r>
            <a:r>
              <a:rPr lang="zh-CN" altLang="en-US" sz="2400" b="1" dirty="0">
                <a:latin typeface="Times New Roman" panose="02020603050405020304" pitchFamily="18" charset="0"/>
              </a:rPr>
              <a:t>控制器接线图</a:t>
            </a:r>
          </a:p>
        </p:txBody>
      </p:sp>
      <p:sp>
        <p:nvSpPr>
          <p:cNvPr id="80898" name="Rectangle 3"/>
          <p:cNvSpPr/>
          <p:nvPr/>
        </p:nvSpPr>
        <p:spPr>
          <a:xfrm>
            <a:off x="972820" y="666750"/>
            <a:ext cx="5040313" cy="519113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</a:rPr>
              <a:t>环缝焊</a:t>
            </a:r>
            <a:r>
              <a:rPr lang="en-US" altLang="zh-CN" sz="2800" b="1" dirty="0">
                <a:latin typeface="Times New Roman" panose="02020603050405020304" pitchFamily="18" charset="0"/>
              </a:rPr>
              <a:t>PLC</a:t>
            </a:r>
            <a:r>
              <a:rPr lang="zh-CN" altLang="en-US" sz="2800" b="1" dirty="0">
                <a:latin typeface="Times New Roman" panose="02020603050405020304" pitchFamily="18" charset="0"/>
              </a:rPr>
              <a:t>硬件电路设计</a:t>
            </a:r>
          </a:p>
        </p:txBody>
      </p:sp>
      <p:grpSp>
        <p:nvGrpSpPr>
          <p:cNvPr id="80899" name="Group 4"/>
          <p:cNvGrpSpPr/>
          <p:nvPr/>
        </p:nvGrpSpPr>
        <p:grpSpPr>
          <a:xfrm>
            <a:off x="591820" y="1169670"/>
            <a:ext cx="5867400" cy="5334000"/>
            <a:chOff x="0" y="0"/>
            <a:chExt cx="3696" cy="3360"/>
          </a:xfrm>
        </p:grpSpPr>
        <p:sp>
          <p:nvSpPr>
            <p:cNvPr id="80900" name="Rectangle 5"/>
            <p:cNvSpPr/>
            <p:nvPr/>
          </p:nvSpPr>
          <p:spPr>
            <a:xfrm>
              <a:off x="1242" y="261"/>
              <a:ext cx="1225" cy="3051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0901" name="Line 6"/>
            <p:cNvSpPr/>
            <p:nvPr/>
          </p:nvSpPr>
          <p:spPr>
            <a:xfrm>
              <a:off x="18" y="442"/>
              <a:ext cx="4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02" name="Line 7"/>
            <p:cNvSpPr/>
            <p:nvPr/>
          </p:nvSpPr>
          <p:spPr>
            <a:xfrm>
              <a:off x="698" y="442"/>
              <a:ext cx="5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0903" name="Group 8"/>
            <p:cNvGrpSpPr/>
            <p:nvPr/>
          </p:nvGrpSpPr>
          <p:grpSpPr>
            <a:xfrm>
              <a:off x="432" y="2016"/>
              <a:ext cx="272" cy="91"/>
              <a:chOff x="0" y="0"/>
              <a:chExt cx="272" cy="91"/>
            </a:xfrm>
          </p:grpSpPr>
          <p:sp>
            <p:nvSpPr>
              <p:cNvPr id="80904" name="Line 9"/>
              <p:cNvSpPr/>
              <p:nvPr/>
            </p:nvSpPr>
            <p:spPr>
              <a:xfrm>
                <a:off x="0" y="91"/>
                <a:ext cx="27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05" name="Line 10"/>
              <p:cNvSpPr/>
              <p:nvPr/>
            </p:nvSpPr>
            <p:spPr>
              <a:xfrm>
                <a:off x="136" y="0"/>
                <a:ext cx="0" cy="9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0906" name="Line 11"/>
            <p:cNvSpPr/>
            <p:nvPr/>
          </p:nvSpPr>
          <p:spPr>
            <a:xfrm>
              <a:off x="18" y="896"/>
              <a:ext cx="45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07" name="Line 12"/>
            <p:cNvSpPr/>
            <p:nvPr/>
          </p:nvSpPr>
          <p:spPr>
            <a:xfrm>
              <a:off x="698" y="896"/>
              <a:ext cx="5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08" name="Line 13"/>
            <p:cNvSpPr/>
            <p:nvPr/>
          </p:nvSpPr>
          <p:spPr>
            <a:xfrm>
              <a:off x="18" y="1304"/>
              <a:ext cx="45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09" name="Line 14"/>
            <p:cNvSpPr/>
            <p:nvPr/>
          </p:nvSpPr>
          <p:spPr>
            <a:xfrm>
              <a:off x="698" y="1304"/>
              <a:ext cx="5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10" name="Line 15"/>
            <p:cNvSpPr/>
            <p:nvPr/>
          </p:nvSpPr>
          <p:spPr>
            <a:xfrm>
              <a:off x="18" y="1758"/>
              <a:ext cx="45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11" name="Line 16"/>
            <p:cNvSpPr/>
            <p:nvPr/>
          </p:nvSpPr>
          <p:spPr>
            <a:xfrm>
              <a:off x="698" y="1758"/>
              <a:ext cx="5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12" name="Line 17"/>
            <p:cNvSpPr/>
            <p:nvPr/>
          </p:nvSpPr>
          <p:spPr>
            <a:xfrm>
              <a:off x="18" y="2166"/>
              <a:ext cx="45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13" name="Line 18"/>
            <p:cNvSpPr/>
            <p:nvPr/>
          </p:nvSpPr>
          <p:spPr>
            <a:xfrm>
              <a:off x="698" y="2166"/>
              <a:ext cx="5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14" name="Line 19"/>
            <p:cNvSpPr/>
            <p:nvPr/>
          </p:nvSpPr>
          <p:spPr>
            <a:xfrm>
              <a:off x="18" y="2575"/>
              <a:ext cx="45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15" name="Line 20"/>
            <p:cNvSpPr/>
            <p:nvPr/>
          </p:nvSpPr>
          <p:spPr>
            <a:xfrm>
              <a:off x="698" y="2575"/>
              <a:ext cx="5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16" name="Line 21"/>
            <p:cNvSpPr/>
            <p:nvPr/>
          </p:nvSpPr>
          <p:spPr>
            <a:xfrm>
              <a:off x="0" y="3216"/>
              <a:ext cx="1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17" name="Line 22"/>
            <p:cNvSpPr/>
            <p:nvPr/>
          </p:nvSpPr>
          <p:spPr>
            <a:xfrm flipH="1">
              <a:off x="480" y="288"/>
              <a:ext cx="181" cy="1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18" name="Rectangle 23"/>
            <p:cNvSpPr/>
            <p:nvPr/>
          </p:nvSpPr>
          <p:spPr>
            <a:xfrm>
              <a:off x="2784" y="351"/>
              <a:ext cx="636" cy="22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sz="1400" b="1" dirty="0">
                  <a:latin typeface="Times New Roman" panose="02020603050405020304" pitchFamily="18" charset="0"/>
                </a:rPr>
                <a:t>电磁阀</a:t>
              </a:r>
            </a:p>
          </p:txBody>
        </p:sp>
        <p:sp>
          <p:nvSpPr>
            <p:cNvPr id="80919" name="Rectangle 24"/>
            <p:cNvSpPr/>
            <p:nvPr/>
          </p:nvSpPr>
          <p:spPr>
            <a:xfrm>
              <a:off x="2832" y="672"/>
              <a:ext cx="550" cy="22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sz="1400" b="1" dirty="0">
                  <a:latin typeface="Times New Roman" panose="02020603050405020304" pitchFamily="18" charset="0"/>
                </a:rPr>
                <a:t>接触器线圈</a:t>
              </a:r>
            </a:p>
          </p:txBody>
        </p:sp>
        <p:sp>
          <p:nvSpPr>
            <p:cNvPr id="80920" name="Line 25"/>
            <p:cNvSpPr/>
            <p:nvPr/>
          </p:nvSpPr>
          <p:spPr>
            <a:xfrm>
              <a:off x="2448" y="768"/>
              <a:ext cx="38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21" name="Line 26"/>
            <p:cNvSpPr/>
            <p:nvPr/>
          </p:nvSpPr>
          <p:spPr>
            <a:xfrm>
              <a:off x="3420" y="442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22" name="Line 27"/>
            <p:cNvSpPr/>
            <p:nvPr/>
          </p:nvSpPr>
          <p:spPr>
            <a:xfrm>
              <a:off x="3692" y="442"/>
              <a:ext cx="4" cy="277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23" name="AutoShape 28"/>
            <p:cNvSpPr/>
            <p:nvPr/>
          </p:nvSpPr>
          <p:spPr>
            <a:xfrm>
              <a:off x="3057" y="1667"/>
              <a:ext cx="181" cy="181"/>
            </a:xfrm>
            <a:prstGeom prst="flowChartSummingJunction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0924" name="AutoShape 29"/>
            <p:cNvSpPr/>
            <p:nvPr/>
          </p:nvSpPr>
          <p:spPr>
            <a:xfrm>
              <a:off x="3057" y="2075"/>
              <a:ext cx="181" cy="181"/>
            </a:xfrm>
            <a:prstGeom prst="flowChartSummingJunction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0925" name="AutoShape 30"/>
            <p:cNvSpPr/>
            <p:nvPr/>
          </p:nvSpPr>
          <p:spPr>
            <a:xfrm>
              <a:off x="3057" y="2483"/>
              <a:ext cx="181" cy="181"/>
            </a:xfrm>
            <a:prstGeom prst="flowChartSummingJunction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0926" name="Line 31"/>
            <p:cNvSpPr/>
            <p:nvPr/>
          </p:nvSpPr>
          <p:spPr>
            <a:xfrm>
              <a:off x="2467" y="1757"/>
              <a:ext cx="59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27" name="Line 32"/>
            <p:cNvSpPr/>
            <p:nvPr/>
          </p:nvSpPr>
          <p:spPr>
            <a:xfrm>
              <a:off x="3238" y="1757"/>
              <a:ext cx="45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28" name="Line 33"/>
            <p:cNvSpPr/>
            <p:nvPr/>
          </p:nvSpPr>
          <p:spPr>
            <a:xfrm>
              <a:off x="2467" y="2166"/>
              <a:ext cx="59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29" name="Line 34"/>
            <p:cNvSpPr/>
            <p:nvPr/>
          </p:nvSpPr>
          <p:spPr>
            <a:xfrm>
              <a:off x="3238" y="2166"/>
              <a:ext cx="45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30" name="Line 35"/>
            <p:cNvSpPr/>
            <p:nvPr/>
          </p:nvSpPr>
          <p:spPr>
            <a:xfrm>
              <a:off x="2467" y="2574"/>
              <a:ext cx="59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31" name="Line 36"/>
            <p:cNvSpPr/>
            <p:nvPr/>
          </p:nvSpPr>
          <p:spPr>
            <a:xfrm>
              <a:off x="3238" y="2574"/>
              <a:ext cx="45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32" name="Line 37"/>
            <p:cNvSpPr/>
            <p:nvPr/>
          </p:nvSpPr>
          <p:spPr>
            <a:xfrm>
              <a:off x="2496" y="3216"/>
              <a:ext cx="49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33" name="Line 38"/>
            <p:cNvSpPr/>
            <p:nvPr/>
          </p:nvSpPr>
          <p:spPr>
            <a:xfrm>
              <a:off x="3312" y="3216"/>
              <a:ext cx="38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34" name="Rectangle 39"/>
            <p:cNvSpPr/>
            <p:nvPr/>
          </p:nvSpPr>
          <p:spPr>
            <a:xfrm>
              <a:off x="2976" y="3072"/>
              <a:ext cx="30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</a:rPr>
                <a:t>～</a:t>
              </a:r>
            </a:p>
          </p:txBody>
        </p:sp>
        <p:sp>
          <p:nvSpPr>
            <p:cNvPr id="80935" name="Line 40"/>
            <p:cNvSpPr/>
            <p:nvPr/>
          </p:nvSpPr>
          <p:spPr>
            <a:xfrm>
              <a:off x="3408" y="768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36" name="Rectangle 41"/>
            <p:cNvSpPr/>
            <p:nvPr/>
          </p:nvSpPr>
          <p:spPr>
            <a:xfrm>
              <a:off x="2966" y="1213"/>
              <a:ext cx="30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</a:rPr>
                <a:t>～</a:t>
              </a:r>
            </a:p>
          </p:txBody>
        </p:sp>
        <p:sp>
          <p:nvSpPr>
            <p:cNvPr id="80937" name="Line 42"/>
            <p:cNvSpPr/>
            <p:nvPr/>
          </p:nvSpPr>
          <p:spPr>
            <a:xfrm>
              <a:off x="2467" y="1349"/>
              <a:ext cx="49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38" name="Line 43"/>
            <p:cNvSpPr/>
            <p:nvPr/>
          </p:nvSpPr>
          <p:spPr>
            <a:xfrm>
              <a:off x="3329" y="1349"/>
              <a:ext cx="36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39" name="Text Box 44"/>
            <p:cNvSpPr txBox="1"/>
            <p:nvPr/>
          </p:nvSpPr>
          <p:spPr>
            <a:xfrm>
              <a:off x="624" y="480"/>
              <a:ext cx="62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启动</a:t>
              </a:r>
            </a:p>
          </p:txBody>
        </p:sp>
        <p:sp>
          <p:nvSpPr>
            <p:cNvPr id="80940" name="Text Box 45"/>
            <p:cNvSpPr txBox="1"/>
            <p:nvPr/>
          </p:nvSpPr>
          <p:spPr>
            <a:xfrm>
              <a:off x="672" y="912"/>
              <a:ext cx="49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停止</a:t>
              </a:r>
            </a:p>
          </p:txBody>
        </p:sp>
        <p:sp>
          <p:nvSpPr>
            <p:cNvPr id="80941" name="Text Box 46"/>
            <p:cNvSpPr txBox="1"/>
            <p:nvPr/>
          </p:nvSpPr>
          <p:spPr>
            <a:xfrm>
              <a:off x="192" y="1392"/>
              <a:ext cx="91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自动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/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手动</a:t>
              </a:r>
            </a:p>
          </p:txBody>
        </p:sp>
        <p:sp>
          <p:nvSpPr>
            <p:cNvPr id="80942" name="Text Box 47"/>
            <p:cNvSpPr txBox="1"/>
            <p:nvPr/>
          </p:nvSpPr>
          <p:spPr>
            <a:xfrm>
              <a:off x="2880" y="1824"/>
              <a:ext cx="63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旋转</a:t>
              </a:r>
            </a:p>
          </p:txBody>
        </p:sp>
        <p:sp>
          <p:nvSpPr>
            <p:cNvPr id="80943" name="Text Box 48"/>
            <p:cNvSpPr txBox="1"/>
            <p:nvPr/>
          </p:nvSpPr>
          <p:spPr>
            <a:xfrm>
              <a:off x="2875" y="2257"/>
              <a:ext cx="63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完成</a:t>
              </a:r>
            </a:p>
          </p:txBody>
        </p:sp>
        <p:sp>
          <p:nvSpPr>
            <p:cNvPr id="80944" name="Text Box 49"/>
            <p:cNvSpPr txBox="1"/>
            <p:nvPr/>
          </p:nvSpPr>
          <p:spPr>
            <a:xfrm>
              <a:off x="1242" y="351"/>
              <a:ext cx="58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X0</a:t>
              </a:r>
            </a:p>
          </p:txBody>
        </p:sp>
        <p:sp>
          <p:nvSpPr>
            <p:cNvPr id="80945" name="Text Box 50"/>
            <p:cNvSpPr txBox="1"/>
            <p:nvPr/>
          </p:nvSpPr>
          <p:spPr>
            <a:xfrm>
              <a:off x="1242" y="760"/>
              <a:ext cx="58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X1</a:t>
              </a:r>
            </a:p>
          </p:txBody>
        </p:sp>
        <p:sp>
          <p:nvSpPr>
            <p:cNvPr id="80946" name="Text Box 51"/>
            <p:cNvSpPr txBox="1"/>
            <p:nvPr/>
          </p:nvSpPr>
          <p:spPr>
            <a:xfrm>
              <a:off x="1242" y="1168"/>
              <a:ext cx="58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X2</a:t>
              </a:r>
            </a:p>
          </p:txBody>
        </p:sp>
        <p:sp>
          <p:nvSpPr>
            <p:cNvPr id="80947" name="Text Box 52"/>
            <p:cNvSpPr txBox="1"/>
            <p:nvPr/>
          </p:nvSpPr>
          <p:spPr>
            <a:xfrm>
              <a:off x="1242" y="1621"/>
              <a:ext cx="58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X3</a:t>
              </a:r>
            </a:p>
          </p:txBody>
        </p:sp>
        <p:sp>
          <p:nvSpPr>
            <p:cNvPr id="80948" name="Text Box 53"/>
            <p:cNvSpPr txBox="1"/>
            <p:nvPr/>
          </p:nvSpPr>
          <p:spPr>
            <a:xfrm>
              <a:off x="1242" y="2030"/>
              <a:ext cx="58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X4</a:t>
              </a:r>
            </a:p>
          </p:txBody>
        </p:sp>
        <p:sp>
          <p:nvSpPr>
            <p:cNvPr id="80949" name="Text Box 54"/>
            <p:cNvSpPr txBox="1"/>
            <p:nvPr/>
          </p:nvSpPr>
          <p:spPr>
            <a:xfrm>
              <a:off x="1242" y="2438"/>
              <a:ext cx="58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X5</a:t>
              </a:r>
            </a:p>
          </p:txBody>
        </p:sp>
        <p:sp>
          <p:nvSpPr>
            <p:cNvPr id="80950" name="Text Box 55"/>
            <p:cNvSpPr txBox="1"/>
            <p:nvPr/>
          </p:nvSpPr>
          <p:spPr>
            <a:xfrm>
              <a:off x="1242" y="2801"/>
              <a:ext cx="58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X6</a:t>
              </a:r>
            </a:p>
          </p:txBody>
        </p:sp>
        <p:sp>
          <p:nvSpPr>
            <p:cNvPr id="80951" name="Text Box 56"/>
            <p:cNvSpPr txBox="1"/>
            <p:nvPr/>
          </p:nvSpPr>
          <p:spPr>
            <a:xfrm>
              <a:off x="1424" y="1395"/>
              <a:ext cx="95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FX2-60MR</a:t>
              </a:r>
            </a:p>
          </p:txBody>
        </p:sp>
        <p:sp>
          <p:nvSpPr>
            <p:cNvPr id="80952" name="Text Box 57"/>
            <p:cNvSpPr txBox="1"/>
            <p:nvPr/>
          </p:nvSpPr>
          <p:spPr>
            <a:xfrm>
              <a:off x="2064" y="336"/>
              <a:ext cx="49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Y0</a:t>
              </a:r>
            </a:p>
          </p:txBody>
        </p:sp>
        <p:sp>
          <p:nvSpPr>
            <p:cNvPr id="80953" name="Text Box 58"/>
            <p:cNvSpPr txBox="1"/>
            <p:nvPr/>
          </p:nvSpPr>
          <p:spPr>
            <a:xfrm>
              <a:off x="2064" y="624"/>
              <a:ext cx="54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Y1</a:t>
              </a:r>
            </a:p>
          </p:txBody>
        </p:sp>
        <p:sp>
          <p:nvSpPr>
            <p:cNvPr id="80954" name="Text Box 59"/>
            <p:cNvSpPr txBox="1"/>
            <p:nvPr/>
          </p:nvSpPr>
          <p:spPr>
            <a:xfrm>
              <a:off x="2013" y="1621"/>
              <a:ext cx="49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Y3</a:t>
              </a:r>
            </a:p>
          </p:txBody>
        </p:sp>
        <p:sp>
          <p:nvSpPr>
            <p:cNvPr id="80955" name="Text Box 60"/>
            <p:cNvSpPr txBox="1"/>
            <p:nvPr/>
          </p:nvSpPr>
          <p:spPr>
            <a:xfrm>
              <a:off x="1923" y="1168"/>
              <a:ext cx="58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COM1</a:t>
              </a:r>
            </a:p>
          </p:txBody>
        </p:sp>
        <p:sp>
          <p:nvSpPr>
            <p:cNvPr id="80956" name="Text Box 61"/>
            <p:cNvSpPr txBox="1"/>
            <p:nvPr/>
          </p:nvSpPr>
          <p:spPr>
            <a:xfrm>
              <a:off x="2013" y="1984"/>
              <a:ext cx="49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Y4</a:t>
              </a:r>
            </a:p>
          </p:txBody>
        </p:sp>
        <p:sp>
          <p:nvSpPr>
            <p:cNvPr id="80957" name="Text Box 62"/>
            <p:cNvSpPr txBox="1"/>
            <p:nvPr/>
          </p:nvSpPr>
          <p:spPr>
            <a:xfrm>
              <a:off x="2013" y="2393"/>
              <a:ext cx="49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Y5</a:t>
              </a:r>
            </a:p>
          </p:txBody>
        </p:sp>
        <p:sp>
          <p:nvSpPr>
            <p:cNvPr id="80958" name="Text Box 63"/>
            <p:cNvSpPr txBox="1"/>
            <p:nvPr/>
          </p:nvSpPr>
          <p:spPr>
            <a:xfrm>
              <a:off x="1920" y="3072"/>
              <a:ext cx="58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COM2</a:t>
              </a:r>
            </a:p>
          </p:txBody>
        </p:sp>
        <p:sp>
          <p:nvSpPr>
            <p:cNvPr id="80959" name="Text Box 64"/>
            <p:cNvSpPr txBox="1"/>
            <p:nvPr/>
          </p:nvSpPr>
          <p:spPr>
            <a:xfrm>
              <a:off x="720" y="0"/>
              <a:ext cx="96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编码器</a:t>
              </a:r>
            </a:p>
          </p:txBody>
        </p:sp>
        <p:grpSp>
          <p:nvGrpSpPr>
            <p:cNvPr id="80960" name="Group 65"/>
            <p:cNvGrpSpPr/>
            <p:nvPr/>
          </p:nvGrpSpPr>
          <p:grpSpPr>
            <a:xfrm>
              <a:off x="432" y="672"/>
              <a:ext cx="240" cy="240"/>
              <a:chOff x="0" y="0"/>
              <a:chExt cx="240" cy="240"/>
            </a:xfrm>
          </p:grpSpPr>
          <p:sp>
            <p:nvSpPr>
              <p:cNvPr id="80961" name="Line 66"/>
              <p:cNvSpPr/>
              <p:nvPr/>
            </p:nvSpPr>
            <p:spPr>
              <a:xfrm flipV="1">
                <a:off x="0" y="96"/>
                <a:ext cx="24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62" name="Line 67"/>
              <p:cNvSpPr/>
              <p:nvPr/>
            </p:nvSpPr>
            <p:spPr>
              <a:xfrm>
                <a:off x="96" y="0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63" name="Line 68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64" name="Line 69"/>
              <p:cNvSpPr/>
              <p:nvPr/>
            </p:nvSpPr>
            <p:spPr>
              <a:xfrm>
                <a:off x="0" y="0"/>
                <a:ext cx="0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65" name="Line 70"/>
              <p:cNvSpPr/>
              <p:nvPr/>
            </p:nvSpPr>
            <p:spPr>
              <a:xfrm>
                <a:off x="192" y="0"/>
                <a:ext cx="0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80966" name="Group 71"/>
            <p:cNvGrpSpPr/>
            <p:nvPr/>
          </p:nvGrpSpPr>
          <p:grpSpPr>
            <a:xfrm>
              <a:off x="480" y="1056"/>
              <a:ext cx="240" cy="240"/>
              <a:chOff x="0" y="0"/>
              <a:chExt cx="240" cy="240"/>
            </a:xfrm>
          </p:grpSpPr>
          <p:sp>
            <p:nvSpPr>
              <p:cNvPr id="80967" name="Line 72"/>
              <p:cNvSpPr/>
              <p:nvPr/>
            </p:nvSpPr>
            <p:spPr>
              <a:xfrm flipV="1">
                <a:off x="0" y="96"/>
                <a:ext cx="24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68" name="Line 73"/>
              <p:cNvSpPr/>
              <p:nvPr/>
            </p:nvSpPr>
            <p:spPr>
              <a:xfrm>
                <a:off x="96" y="0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69" name="Line 74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70" name="Line 75"/>
              <p:cNvSpPr/>
              <p:nvPr/>
            </p:nvSpPr>
            <p:spPr>
              <a:xfrm>
                <a:off x="0" y="0"/>
                <a:ext cx="0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71" name="Line 76"/>
              <p:cNvSpPr/>
              <p:nvPr/>
            </p:nvSpPr>
            <p:spPr>
              <a:xfrm>
                <a:off x="192" y="0"/>
                <a:ext cx="0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0972" name="Line 77"/>
            <p:cNvSpPr/>
            <p:nvPr/>
          </p:nvSpPr>
          <p:spPr>
            <a:xfrm flipV="1">
              <a:off x="480" y="1632"/>
              <a:ext cx="240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73" name="Rectangle 78"/>
            <p:cNvSpPr/>
            <p:nvPr/>
          </p:nvSpPr>
          <p:spPr>
            <a:xfrm>
              <a:off x="432" y="144"/>
              <a:ext cx="192" cy="14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0974" name="Line 79"/>
            <p:cNvSpPr/>
            <p:nvPr/>
          </p:nvSpPr>
          <p:spPr>
            <a:xfrm>
              <a:off x="528" y="288"/>
              <a:ext cx="0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75" name="Text Box 80"/>
            <p:cNvSpPr txBox="1"/>
            <p:nvPr/>
          </p:nvSpPr>
          <p:spPr>
            <a:xfrm>
              <a:off x="240" y="1824"/>
              <a:ext cx="91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气动夹紧</a:t>
              </a:r>
            </a:p>
          </p:txBody>
        </p:sp>
        <p:grpSp>
          <p:nvGrpSpPr>
            <p:cNvPr id="80976" name="Group 81"/>
            <p:cNvGrpSpPr/>
            <p:nvPr/>
          </p:nvGrpSpPr>
          <p:grpSpPr>
            <a:xfrm>
              <a:off x="432" y="2448"/>
              <a:ext cx="272" cy="91"/>
              <a:chOff x="0" y="0"/>
              <a:chExt cx="272" cy="91"/>
            </a:xfrm>
          </p:grpSpPr>
          <p:sp>
            <p:nvSpPr>
              <p:cNvPr id="80977" name="Line 82"/>
              <p:cNvSpPr/>
              <p:nvPr/>
            </p:nvSpPr>
            <p:spPr>
              <a:xfrm>
                <a:off x="0" y="91"/>
                <a:ext cx="27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78" name="Line 83"/>
              <p:cNvSpPr/>
              <p:nvPr/>
            </p:nvSpPr>
            <p:spPr>
              <a:xfrm>
                <a:off x="136" y="0"/>
                <a:ext cx="0" cy="9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0979" name="Text Box 84"/>
            <p:cNvSpPr txBox="1"/>
            <p:nvPr/>
          </p:nvSpPr>
          <p:spPr>
            <a:xfrm>
              <a:off x="240" y="2208"/>
              <a:ext cx="91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电源通断</a:t>
              </a:r>
            </a:p>
          </p:txBody>
        </p:sp>
        <p:sp>
          <p:nvSpPr>
            <p:cNvPr id="80980" name="Text Box 85"/>
            <p:cNvSpPr txBox="1"/>
            <p:nvPr/>
          </p:nvSpPr>
          <p:spPr>
            <a:xfrm>
              <a:off x="1248" y="3072"/>
              <a:ext cx="58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COM</a:t>
              </a:r>
            </a:p>
          </p:txBody>
        </p:sp>
        <p:sp>
          <p:nvSpPr>
            <p:cNvPr id="80981" name="Line 86"/>
            <p:cNvSpPr/>
            <p:nvPr/>
          </p:nvSpPr>
          <p:spPr>
            <a:xfrm>
              <a:off x="0" y="432"/>
              <a:ext cx="0" cy="27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82" name="Line 87"/>
            <p:cNvSpPr/>
            <p:nvPr/>
          </p:nvSpPr>
          <p:spPr>
            <a:xfrm>
              <a:off x="0" y="2880"/>
              <a:ext cx="43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83" name="Line 88"/>
            <p:cNvSpPr/>
            <p:nvPr/>
          </p:nvSpPr>
          <p:spPr>
            <a:xfrm>
              <a:off x="768" y="2880"/>
              <a:ext cx="43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0984" name="Group 89"/>
            <p:cNvGrpSpPr/>
            <p:nvPr/>
          </p:nvGrpSpPr>
          <p:grpSpPr>
            <a:xfrm>
              <a:off x="480" y="2736"/>
              <a:ext cx="272" cy="91"/>
              <a:chOff x="0" y="0"/>
              <a:chExt cx="272" cy="91"/>
            </a:xfrm>
          </p:grpSpPr>
          <p:sp>
            <p:nvSpPr>
              <p:cNvPr id="80985" name="Line 90"/>
              <p:cNvSpPr/>
              <p:nvPr/>
            </p:nvSpPr>
            <p:spPr>
              <a:xfrm>
                <a:off x="0" y="91"/>
                <a:ext cx="27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86" name="Line 91"/>
              <p:cNvSpPr/>
              <p:nvPr/>
            </p:nvSpPr>
            <p:spPr>
              <a:xfrm>
                <a:off x="136" y="0"/>
                <a:ext cx="0" cy="9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0987" name="Text Box 92"/>
            <p:cNvSpPr txBox="1"/>
            <p:nvPr/>
          </p:nvSpPr>
          <p:spPr>
            <a:xfrm>
              <a:off x="240" y="2880"/>
              <a:ext cx="91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电机起停</a:t>
              </a:r>
            </a:p>
          </p:txBody>
        </p:sp>
        <p:sp>
          <p:nvSpPr>
            <p:cNvPr id="80988" name="Text Box 93"/>
            <p:cNvSpPr txBox="1"/>
            <p:nvPr/>
          </p:nvSpPr>
          <p:spPr>
            <a:xfrm>
              <a:off x="2880" y="1440"/>
              <a:ext cx="63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焊接</a:t>
              </a:r>
            </a:p>
          </p:txBody>
        </p:sp>
        <p:sp>
          <p:nvSpPr>
            <p:cNvPr id="80989" name="Text Box 94"/>
            <p:cNvSpPr txBox="1"/>
            <p:nvPr/>
          </p:nvSpPr>
          <p:spPr>
            <a:xfrm>
              <a:off x="2880" y="2640"/>
              <a:ext cx="63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夹紧</a:t>
              </a:r>
            </a:p>
          </p:txBody>
        </p:sp>
        <p:sp>
          <p:nvSpPr>
            <p:cNvPr id="80990" name="AutoShape 95"/>
            <p:cNvSpPr/>
            <p:nvPr/>
          </p:nvSpPr>
          <p:spPr>
            <a:xfrm>
              <a:off x="3072" y="2880"/>
              <a:ext cx="181" cy="181"/>
            </a:xfrm>
            <a:prstGeom prst="flowChartSummingJunction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0991" name="Line 96"/>
            <p:cNvSpPr/>
            <p:nvPr/>
          </p:nvSpPr>
          <p:spPr>
            <a:xfrm flipH="1">
              <a:off x="2448" y="2976"/>
              <a:ext cx="62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92" name="Line 97"/>
            <p:cNvSpPr/>
            <p:nvPr/>
          </p:nvSpPr>
          <p:spPr>
            <a:xfrm flipH="1">
              <a:off x="3216" y="2976"/>
              <a:ext cx="4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93" name="Text Box 98"/>
            <p:cNvSpPr txBox="1"/>
            <p:nvPr/>
          </p:nvSpPr>
          <p:spPr>
            <a:xfrm>
              <a:off x="2064" y="2784"/>
              <a:ext cx="49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Y6</a:t>
              </a:r>
            </a:p>
          </p:txBody>
        </p:sp>
        <p:sp>
          <p:nvSpPr>
            <p:cNvPr id="80994" name="Line 99"/>
            <p:cNvSpPr/>
            <p:nvPr/>
          </p:nvSpPr>
          <p:spPr>
            <a:xfrm flipH="1">
              <a:off x="2448" y="432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95" name="Text Box 100"/>
            <p:cNvSpPr txBox="1"/>
            <p:nvPr/>
          </p:nvSpPr>
          <p:spPr>
            <a:xfrm>
              <a:off x="2064" y="912"/>
              <a:ext cx="54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Y2</a:t>
              </a:r>
            </a:p>
          </p:txBody>
        </p:sp>
        <p:sp>
          <p:nvSpPr>
            <p:cNvPr id="80996" name="Rectangle 101"/>
            <p:cNvSpPr/>
            <p:nvPr/>
          </p:nvSpPr>
          <p:spPr>
            <a:xfrm>
              <a:off x="2832" y="1008"/>
              <a:ext cx="550" cy="22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sz="1400" b="1" dirty="0">
                  <a:latin typeface="Times New Roman" panose="02020603050405020304" pitchFamily="18" charset="0"/>
                </a:rPr>
                <a:t>接触器线圈</a:t>
              </a:r>
            </a:p>
          </p:txBody>
        </p:sp>
        <p:sp>
          <p:nvSpPr>
            <p:cNvPr id="80997" name="Line 102"/>
            <p:cNvSpPr/>
            <p:nvPr/>
          </p:nvSpPr>
          <p:spPr>
            <a:xfrm>
              <a:off x="2448" y="1104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98" name="Line 103"/>
            <p:cNvSpPr/>
            <p:nvPr/>
          </p:nvSpPr>
          <p:spPr>
            <a:xfrm>
              <a:off x="3360" y="1104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0999" name="Group 104"/>
          <p:cNvGrpSpPr/>
          <p:nvPr/>
        </p:nvGrpSpPr>
        <p:grpSpPr>
          <a:xfrm>
            <a:off x="8808720" y="907733"/>
            <a:ext cx="2743200" cy="1800225"/>
            <a:chOff x="0" y="0"/>
            <a:chExt cx="1728" cy="1134"/>
          </a:xfrm>
        </p:grpSpPr>
        <p:sp>
          <p:nvSpPr>
            <p:cNvPr id="81000" name="Rectangle 105"/>
            <p:cNvSpPr/>
            <p:nvPr/>
          </p:nvSpPr>
          <p:spPr>
            <a:xfrm>
              <a:off x="0" y="0"/>
              <a:ext cx="1728" cy="1134"/>
            </a:xfrm>
            <a:prstGeom prst="rect">
              <a:avLst/>
            </a:prstGeom>
            <a:solidFill>
              <a:srgbClr val="80808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1001" name="Oval 106"/>
            <p:cNvSpPr/>
            <p:nvPr/>
          </p:nvSpPr>
          <p:spPr>
            <a:xfrm>
              <a:off x="96" y="768"/>
              <a:ext cx="194" cy="20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1002" name="Oval 107"/>
            <p:cNvSpPr/>
            <p:nvPr/>
          </p:nvSpPr>
          <p:spPr>
            <a:xfrm>
              <a:off x="432" y="768"/>
              <a:ext cx="194" cy="20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1003" name="Oval 108"/>
            <p:cNvSpPr/>
            <p:nvPr/>
          </p:nvSpPr>
          <p:spPr>
            <a:xfrm>
              <a:off x="768" y="768"/>
              <a:ext cx="195" cy="20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1004" name="Oval 109"/>
            <p:cNvSpPr/>
            <p:nvPr/>
          </p:nvSpPr>
          <p:spPr>
            <a:xfrm>
              <a:off x="1440" y="768"/>
              <a:ext cx="194" cy="202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1005" name="Oval 110"/>
            <p:cNvSpPr/>
            <p:nvPr/>
          </p:nvSpPr>
          <p:spPr>
            <a:xfrm>
              <a:off x="336" y="240"/>
              <a:ext cx="106" cy="121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1006" name="Oval 111"/>
            <p:cNvSpPr/>
            <p:nvPr/>
          </p:nvSpPr>
          <p:spPr>
            <a:xfrm>
              <a:off x="672" y="240"/>
              <a:ext cx="106" cy="121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1007" name="Oval 112"/>
            <p:cNvSpPr/>
            <p:nvPr/>
          </p:nvSpPr>
          <p:spPr>
            <a:xfrm>
              <a:off x="1008" y="240"/>
              <a:ext cx="106" cy="121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1008" name="Text Box 113"/>
            <p:cNvSpPr txBox="1"/>
            <p:nvPr/>
          </p:nvSpPr>
          <p:spPr>
            <a:xfrm>
              <a:off x="48" y="528"/>
              <a:ext cx="395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 dirty="0">
                  <a:latin typeface="Times New Roman" panose="02020603050405020304" pitchFamily="18" charset="0"/>
                </a:rPr>
                <a:t>启动</a:t>
              </a:r>
            </a:p>
          </p:txBody>
        </p:sp>
        <p:sp>
          <p:nvSpPr>
            <p:cNvPr id="81009" name="Text Box 114"/>
            <p:cNvSpPr txBox="1"/>
            <p:nvPr/>
          </p:nvSpPr>
          <p:spPr>
            <a:xfrm>
              <a:off x="336" y="528"/>
              <a:ext cx="348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 dirty="0">
                  <a:latin typeface="Times New Roman" panose="02020603050405020304" pitchFamily="18" charset="0"/>
                </a:rPr>
                <a:t>夹紧</a:t>
              </a:r>
            </a:p>
          </p:txBody>
        </p:sp>
        <p:sp>
          <p:nvSpPr>
            <p:cNvPr id="81010" name="Text Box 115"/>
            <p:cNvSpPr txBox="1"/>
            <p:nvPr/>
          </p:nvSpPr>
          <p:spPr>
            <a:xfrm>
              <a:off x="720" y="528"/>
              <a:ext cx="392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 dirty="0">
                  <a:latin typeface="Times New Roman" panose="02020603050405020304" pitchFamily="18" charset="0"/>
                </a:rPr>
                <a:t>电机</a:t>
              </a:r>
            </a:p>
          </p:txBody>
        </p:sp>
        <p:sp>
          <p:nvSpPr>
            <p:cNvPr id="81011" name="Text Box 116"/>
            <p:cNvSpPr txBox="1"/>
            <p:nvPr/>
          </p:nvSpPr>
          <p:spPr>
            <a:xfrm>
              <a:off x="1344" y="528"/>
              <a:ext cx="372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 dirty="0">
                  <a:latin typeface="Times New Roman" panose="02020603050405020304" pitchFamily="18" charset="0"/>
                </a:rPr>
                <a:t>停止</a:t>
              </a:r>
            </a:p>
          </p:txBody>
        </p:sp>
        <p:sp>
          <p:nvSpPr>
            <p:cNvPr id="81012" name="Text Box 117"/>
            <p:cNvSpPr txBox="1"/>
            <p:nvPr/>
          </p:nvSpPr>
          <p:spPr>
            <a:xfrm>
              <a:off x="240" y="48"/>
              <a:ext cx="40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 dirty="0">
                  <a:latin typeface="Times New Roman" panose="02020603050405020304" pitchFamily="18" charset="0"/>
                </a:rPr>
                <a:t>焊接</a:t>
              </a:r>
            </a:p>
          </p:txBody>
        </p:sp>
        <p:sp>
          <p:nvSpPr>
            <p:cNvPr id="81013" name="Text Box 118"/>
            <p:cNvSpPr txBox="1"/>
            <p:nvPr/>
          </p:nvSpPr>
          <p:spPr>
            <a:xfrm>
              <a:off x="576" y="48"/>
              <a:ext cx="401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 dirty="0">
                  <a:latin typeface="Times New Roman" panose="02020603050405020304" pitchFamily="18" charset="0"/>
                </a:rPr>
                <a:t>旋转</a:t>
              </a:r>
            </a:p>
          </p:txBody>
        </p:sp>
        <p:sp>
          <p:nvSpPr>
            <p:cNvPr id="81014" name="Text Box 119"/>
            <p:cNvSpPr txBox="1"/>
            <p:nvPr/>
          </p:nvSpPr>
          <p:spPr>
            <a:xfrm>
              <a:off x="912" y="48"/>
              <a:ext cx="361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 dirty="0">
                  <a:latin typeface="Times New Roman" panose="02020603050405020304" pitchFamily="18" charset="0"/>
                </a:rPr>
                <a:t>夹紧</a:t>
              </a:r>
            </a:p>
          </p:txBody>
        </p:sp>
        <p:sp>
          <p:nvSpPr>
            <p:cNvPr id="81015" name="Text Box 120"/>
            <p:cNvSpPr txBox="1"/>
            <p:nvPr/>
          </p:nvSpPr>
          <p:spPr>
            <a:xfrm>
              <a:off x="1248" y="48"/>
              <a:ext cx="361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 dirty="0">
                  <a:latin typeface="Times New Roman" panose="02020603050405020304" pitchFamily="18" charset="0"/>
                </a:rPr>
                <a:t>完成</a:t>
              </a:r>
            </a:p>
          </p:txBody>
        </p:sp>
        <p:sp>
          <p:nvSpPr>
            <p:cNvPr id="81016" name="Oval 121"/>
            <p:cNvSpPr/>
            <p:nvPr/>
          </p:nvSpPr>
          <p:spPr>
            <a:xfrm>
              <a:off x="1344" y="240"/>
              <a:ext cx="106" cy="121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1017" name="Oval 122"/>
            <p:cNvSpPr/>
            <p:nvPr/>
          </p:nvSpPr>
          <p:spPr>
            <a:xfrm>
              <a:off x="1104" y="768"/>
              <a:ext cx="195" cy="20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1018" name="Text Box 123"/>
            <p:cNvSpPr txBox="1"/>
            <p:nvPr/>
          </p:nvSpPr>
          <p:spPr>
            <a:xfrm>
              <a:off x="1056" y="528"/>
              <a:ext cx="392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 dirty="0">
                  <a:latin typeface="Times New Roman" panose="02020603050405020304" pitchFamily="18" charset="0"/>
                </a:rPr>
                <a:t>电源</a:t>
              </a:r>
            </a:p>
          </p:txBody>
        </p:sp>
      </p:grpSp>
      <p:sp>
        <p:nvSpPr>
          <p:cNvPr id="81019" name="Line 124"/>
          <p:cNvSpPr/>
          <p:nvPr/>
        </p:nvSpPr>
        <p:spPr>
          <a:xfrm>
            <a:off x="5948045" y="2447608"/>
            <a:ext cx="1511300" cy="7143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1020" name="Line 125"/>
          <p:cNvSpPr/>
          <p:nvPr/>
        </p:nvSpPr>
        <p:spPr>
          <a:xfrm>
            <a:off x="6019483" y="2879408"/>
            <a:ext cx="1368425" cy="7143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1021" name="Text Box 126"/>
          <p:cNvSpPr txBox="1"/>
          <p:nvPr/>
        </p:nvSpPr>
        <p:spPr>
          <a:xfrm>
            <a:off x="7532370" y="2231708"/>
            <a:ext cx="9366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电机</a:t>
            </a:r>
          </a:p>
        </p:txBody>
      </p:sp>
      <p:sp>
        <p:nvSpPr>
          <p:cNvPr id="81022" name="Text Box 127"/>
          <p:cNvSpPr txBox="1"/>
          <p:nvPr/>
        </p:nvSpPr>
        <p:spPr>
          <a:xfrm>
            <a:off x="7532370" y="2734945"/>
            <a:ext cx="9366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电源</a:t>
            </a:r>
          </a:p>
        </p:txBody>
      </p:sp>
    </p:spTree>
  </p:cSld>
  <p:clrMapOvr>
    <a:masterClrMapping/>
  </p:clrMapOvr>
  <p:transition spd="slow" advClick="0">
    <p:wedg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22320" y="9588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7.1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可编程控制器概述</a:t>
            </a:r>
            <a:endParaRPr lang="zh-CN" altLang="en-US"/>
          </a:p>
        </p:txBody>
      </p:sp>
      <p:sp>
        <p:nvSpPr>
          <p:cNvPr id="10241" name="Text Box 2"/>
          <p:cNvSpPr txBox="1"/>
          <p:nvPr/>
        </p:nvSpPr>
        <p:spPr>
          <a:xfrm>
            <a:off x="2535555" y="6185535"/>
            <a:ext cx="60026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</a:rPr>
              <a:t>7-4 </a:t>
            </a:r>
            <a:r>
              <a:rPr lang="zh-CN" altLang="en-US" sz="2400" b="1" dirty="0">
                <a:latin typeface="Times New Roman" panose="02020603050405020304" pitchFamily="18" charset="0"/>
              </a:rPr>
              <a:t>直流开关量输出模块原理图</a:t>
            </a:r>
          </a:p>
        </p:txBody>
      </p:sp>
      <p:grpSp>
        <p:nvGrpSpPr>
          <p:cNvPr id="10242" name="Group 3"/>
          <p:cNvGrpSpPr/>
          <p:nvPr/>
        </p:nvGrpSpPr>
        <p:grpSpPr>
          <a:xfrm>
            <a:off x="2493010" y="2021840"/>
            <a:ext cx="5841365" cy="4043680"/>
            <a:chOff x="0" y="0"/>
            <a:chExt cx="4026" cy="3047"/>
          </a:xfrm>
        </p:grpSpPr>
        <p:grpSp>
          <p:nvGrpSpPr>
            <p:cNvPr id="10243" name="Group 4"/>
            <p:cNvGrpSpPr/>
            <p:nvPr/>
          </p:nvGrpSpPr>
          <p:grpSpPr>
            <a:xfrm>
              <a:off x="1644" y="222"/>
              <a:ext cx="173" cy="543"/>
              <a:chOff x="0" y="0"/>
              <a:chExt cx="192" cy="672"/>
            </a:xfrm>
          </p:grpSpPr>
          <p:sp>
            <p:nvSpPr>
              <p:cNvPr id="10244" name="Line 5"/>
              <p:cNvSpPr/>
              <p:nvPr/>
            </p:nvSpPr>
            <p:spPr>
              <a:xfrm>
                <a:off x="0" y="24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45" name="Line 6"/>
              <p:cNvSpPr/>
              <p:nvPr/>
            </p:nvSpPr>
            <p:spPr>
              <a:xfrm>
                <a:off x="0" y="432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46" name="Line 7"/>
              <p:cNvSpPr/>
              <p:nvPr/>
            </p:nvSpPr>
            <p:spPr>
              <a:xfrm>
                <a:off x="96" y="0"/>
                <a:ext cx="0" cy="67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47" name="Line 8"/>
              <p:cNvSpPr/>
              <p:nvPr/>
            </p:nvSpPr>
            <p:spPr>
              <a:xfrm flipV="1">
                <a:off x="0" y="240"/>
                <a:ext cx="96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48" name="Line 9"/>
              <p:cNvSpPr/>
              <p:nvPr/>
            </p:nvSpPr>
            <p:spPr>
              <a:xfrm flipH="1" flipV="1">
                <a:off x="96" y="240"/>
                <a:ext cx="96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0249" name="Oval 10"/>
            <p:cNvSpPr/>
            <p:nvPr/>
          </p:nvSpPr>
          <p:spPr>
            <a:xfrm>
              <a:off x="2779" y="657"/>
              <a:ext cx="303" cy="271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L1</a:t>
              </a:r>
            </a:p>
          </p:txBody>
        </p:sp>
        <p:sp>
          <p:nvSpPr>
            <p:cNvPr id="10250" name="Line 11"/>
            <p:cNvSpPr/>
            <p:nvPr/>
          </p:nvSpPr>
          <p:spPr>
            <a:xfrm>
              <a:off x="1990" y="421"/>
              <a:ext cx="173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51" name="Line 12"/>
            <p:cNvSpPr/>
            <p:nvPr/>
          </p:nvSpPr>
          <p:spPr>
            <a:xfrm>
              <a:off x="1990" y="580"/>
              <a:ext cx="173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52" name="Line 13"/>
            <p:cNvSpPr/>
            <p:nvPr/>
          </p:nvSpPr>
          <p:spPr>
            <a:xfrm flipH="1">
              <a:off x="2064" y="222"/>
              <a:ext cx="12" cy="210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0253" name="Line 14"/>
            <p:cNvSpPr/>
            <p:nvPr/>
          </p:nvSpPr>
          <p:spPr>
            <a:xfrm flipV="1">
              <a:off x="1990" y="421"/>
              <a:ext cx="86" cy="15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54" name="Line 15"/>
            <p:cNvSpPr/>
            <p:nvPr/>
          </p:nvSpPr>
          <p:spPr>
            <a:xfrm flipH="1" flipV="1">
              <a:off x="2076" y="421"/>
              <a:ext cx="87" cy="15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55" name="Line 16"/>
            <p:cNvSpPr/>
            <p:nvPr/>
          </p:nvSpPr>
          <p:spPr>
            <a:xfrm>
              <a:off x="649" y="1058"/>
              <a:ext cx="56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0256" name="Group 17"/>
            <p:cNvGrpSpPr/>
            <p:nvPr/>
          </p:nvGrpSpPr>
          <p:grpSpPr>
            <a:xfrm>
              <a:off x="649" y="1256"/>
              <a:ext cx="476" cy="349"/>
              <a:chOff x="0" y="0"/>
              <a:chExt cx="528" cy="432"/>
            </a:xfrm>
          </p:grpSpPr>
          <p:grpSp>
            <p:nvGrpSpPr>
              <p:cNvPr id="10257" name="Group 18"/>
              <p:cNvGrpSpPr/>
              <p:nvPr/>
            </p:nvGrpSpPr>
            <p:grpSpPr>
              <a:xfrm flipV="1">
                <a:off x="96" y="144"/>
                <a:ext cx="192" cy="144"/>
                <a:chOff x="0" y="0"/>
                <a:chExt cx="192" cy="192"/>
              </a:xfrm>
            </p:grpSpPr>
            <p:sp>
              <p:nvSpPr>
                <p:cNvPr id="10258" name="Line 19"/>
                <p:cNvSpPr/>
                <p:nvPr/>
              </p:nvSpPr>
              <p:spPr>
                <a:xfrm>
                  <a:off x="0" y="0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259" name="Line 20"/>
                <p:cNvSpPr/>
                <p:nvPr/>
              </p:nvSpPr>
              <p:spPr>
                <a:xfrm>
                  <a:off x="0" y="192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260" name="Line 21"/>
                <p:cNvSpPr/>
                <p:nvPr/>
              </p:nvSpPr>
              <p:spPr>
                <a:xfrm flipV="1">
                  <a:off x="0" y="0"/>
                  <a:ext cx="96" cy="19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261" name="Line 22"/>
                <p:cNvSpPr/>
                <p:nvPr/>
              </p:nvSpPr>
              <p:spPr>
                <a:xfrm flipH="1" flipV="1">
                  <a:off x="96" y="0"/>
                  <a:ext cx="96" cy="19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0262" name="Line 23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63" name="Line 24"/>
              <p:cNvSpPr/>
              <p:nvPr/>
            </p:nvSpPr>
            <p:spPr>
              <a:xfrm>
                <a:off x="0" y="432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64" name="Line 25"/>
              <p:cNvSpPr/>
              <p:nvPr/>
            </p:nvSpPr>
            <p:spPr>
              <a:xfrm>
                <a:off x="192" y="0"/>
                <a:ext cx="0" cy="43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10265" name="AutoShape 26"/>
              <p:cNvCxnSpPr/>
              <p:nvPr/>
            </p:nvCxnSpPr>
            <p:spPr>
              <a:xfrm>
                <a:off x="336" y="240"/>
                <a:ext cx="192" cy="96"/>
              </a:xfrm>
              <a:prstGeom prst="bentConnector3">
                <a:avLst>
                  <a:gd name="adj1" fmla="val 50000"/>
                </a:avLst>
              </a:prstGeom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triangle" w="med" len="med"/>
              </a:ln>
            </p:spPr>
          </p:cxnSp>
        </p:grpSp>
        <p:grpSp>
          <p:nvGrpSpPr>
            <p:cNvPr id="10266" name="Group 27"/>
            <p:cNvGrpSpPr/>
            <p:nvPr/>
          </p:nvGrpSpPr>
          <p:grpSpPr>
            <a:xfrm>
              <a:off x="649" y="2052"/>
              <a:ext cx="476" cy="349"/>
              <a:chOff x="0" y="0"/>
              <a:chExt cx="528" cy="432"/>
            </a:xfrm>
          </p:grpSpPr>
          <p:grpSp>
            <p:nvGrpSpPr>
              <p:cNvPr id="10267" name="Group 28"/>
              <p:cNvGrpSpPr/>
              <p:nvPr/>
            </p:nvGrpSpPr>
            <p:grpSpPr>
              <a:xfrm flipV="1">
                <a:off x="96" y="144"/>
                <a:ext cx="192" cy="144"/>
                <a:chOff x="0" y="0"/>
                <a:chExt cx="192" cy="192"/>
              </a:xfrm>
            </p:grpSpPr>
            <p:sp>
              <p:nvSpPr>
                <p:cNvPr id="10268" name="Line 29"/>
                <p:cNvSpPr/>
                <p:nvPr/>
              </p:nvSpPr>
              <p:spPr>
                <a:xfrm>
                  <a:off x="0" y="0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269" name="Line 30"/>
                <p:cNvSpPr/>
                <p:nvPr/>
              </p:nvSpPr>
              <p:spPr>
                <a:xfrm>
                  <a:off x="0" y="192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270" name="Line 31"/>
                <p:cNvSpPr/>
                <p:nvPr/>
              </p:nvSpPr>
              <p:spPr>
                <a:xfrm flipV="1">
                  <a:off x="0" y="0"/>
                  <a:ext cx="96" cy="19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271" name="Line 32"/>
                <p:cNvSpPr/>
                <p:nvPr/>
              </p:nvSpPr>
              <p:spPr>
                <a:xfrm flipH="1" flipV="1">
                  <a:off x="96" y="0"/>
                  <a:ext cx="96" cy="19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0272" name="Line 33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73" name="Line 34"/>
              <p:cNvSpPr/>
              <p:nvPr/>
            </p:nvSpPr>
            <p:spPr>
              <a:xfrm>
                <a:off x="0" y="432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74" name="Line 35"/>
              <p:cNvSpPr/>
              <p:nvPr/>
            </p:nvSpPr>
            <p:spPr>
              <a:xfrm>
                <a:off x="192" y="0"/>
                <a:ext cx="0" cy="43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10275" name="AutoShape 36"/>
              <p:cNvCxnSpPr/>
              <p:nvPr/>
            </p:nvCxnSpPr>
            <p:spPr>
              <a:xfrm>
                <a:off x="336" y="240"/>
                <a:ext cx="192" cy="96"/>
              </a:xfrm>
              <a:prstGeom prst="bentConnector3">
                <a:avLst>
                  <a:gd name="adj1" fmla="val 50000"/>
                </a:avLst>
              </a:prstGeom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triangle" w="med" len="med"/>
              </a:ln>
            </p:spPr>
          </p:cxnSp>
        </p:grpSp>
        <p:grpSp>
          <p:nvGrpSpPr>
            <p:cNvPr id="10276" name="Group 37"/>
            <p:cNvGrpSpPr/>
            <p:nvPr/>
          </p:nvGrpSpPr>
          <p:grpSpPr>
            <a:xfrm>
              <a:off x="1211" y="779"/>
              <a:ext cx="130" cy="504"/>
              <a:chOff x="0" y="0"/>
              <a:chExt cx="192" cy="816"/>
            </a:xfrm>
          </p:grpSpPr>
          <p:sp>
            <p:nvSpPr>
              <p:cNvPr id="10277" name="Line 38"/>
              <p:cNvSpPr/>
              <p:nvPr/>
            </p:nvSpPr>
            <p:spPr>
              <a:xfrm>
                <a:off x="0" y="288"/>
                <a:ext cx="0" cy="28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78" name="Line 39"/>
              <p:cNvSpPr/>
              <p:nvPr/>
            </p:nvSpPr>
            <p:spPr>
              <a:xfrm flipV="1">
                <a:off x="0" y="240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79" name="Line 40"/>
              <p:cNvSpPr/>
              <p:nvPr/>
            </p:nvSpPr>
            <p:spPr>
              <a:xfrm>
                <a:off x="0" y="432"/>
                <a:ext cx="192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0280" name="Line 41"/>
              <p:cNvSpPr/>
              <p:nvPr/>
            </p:nvSpPr>
            <p:spPr>
              <a:xfrm>
                <a:off x="192" y="576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81" name="Line 42"/>
              <p:cNvSpPr/>
              <p:nvPr/>
            </p:nvSpPr>
            <p:spPr>
              <a:xfrm flipV="1">
                <a:off x="144" y="0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0282" name="Line 43"/>
            <p:cNvSpPr/>
            <p:nvPr/>
          </p:nvSpPr>
          <p:spPr>
            <a:xfrm>
              <a:off x="1730" y="779"/>
              <a:ext cx="1" cy="50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</p:spPr>
        </p:sp>
        <p:grpSp>
          <p:nvGrpSpPr>
            <p:cNvPr id="10283" name="Group 44"/>
            <p:cNvGrpSpPr/>
            <p:nvPr/>
          </p:nvGrpSpPr>
          <p:grpSpPr>
            <a:xfrm>
              <a:off x="1644" y="938"/>
              <a:ext cx="173" cy="155"/>
              <a:chOff x="0" y="0"/>
              <a:chExt cx="192" cy="192"/>
            </a:xfrm>
          </p:grpSpPr>
          <p:sp>
            <p:nvSpPr>
              <p:cNvPr id="10284" name="Line 45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85" name="Line 46"/>
              <p:cNvSpPr/>
              <p:nvPr/>
            </p:nvSpPr>
            <p:spPr>
              <a:xfrm>
                <a:off x="0" y="192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86" name="Line 47"/>
              <p:cNvSpPr/>
              <p:nvPr/>
            </p:nvSpPr>
            <p:spPr>
              <a:xfrm flipV="1">
                <a:off x="0" y="0"/>
                <a:ext cx="96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87" name="Line 48"/>
              <p:cNvSpPr/>
              <p:nvPr/>
            </p:nvSpPr>
            <p:spPr>
              <a:xfrm flipH="1" flipV="1">
                <a:off x="96" y="0"/>
                <a:ext cx="96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0288" name="Line 49"/>
            <p:cNvSpPr/>
            <p:nvPr/>
          </p:nvSpPr>
          <p:spPr>
            <a:xfrm>
              <a:off x="1384" y="1296"/>
              <a:ext cx="346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89" name="Line 50"/>
            <p:cNvSpPr/>
            <p:nvPr/>
          </p:nvSpPr>
          <p:spPr>
            <a:xfrm flipH="1">
              <a:off x="1341" y="1296"/>
              <a:ext cx="43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90" name="Line 51"/>
            <p:cNvSpPr/>
            <p:nvPr/>
          </p:nvSpPr>
          <p:spPr>
            <a:xfrm>
              <a:off x="1125" y="1296"/>
              <a:ext cx="259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0291" name="Group 52"/>
            <p:cNvGrpSpPr/>
            <p:nvPr/>
          </p:nvGrpSpPr>
          <p:grpSpPr>
            <a:xfrm>
              <a:off x="1211" y="2335"/>
              <a:ext cx="117" cy="540"/>
              <a:chOff x="0" y="0"/>
              <a:chExt cx="192" cy="816"/>
            </a:xfrm>
          </p:grpSpPr>
          <p:sp>
            <p:nvSpPr>
              <p:cNvPr id="10292" name="Line 53"/>
              <p:cNvSpPr/>
              <p:nvPr/>
            </p:nvSpPr>
            <p:spPr>
              <a:xfrm>
                <a:off x="0" y="288"/>
                <a:ext cx="0" cy="28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93" name="Line 54"/>
              <p:cNvSpPr/>
              <p:nvPr/>
            </p:nvSpPr>
            <p:spPr>
              <a:xfrm flipV="1">
                <a:off x="0" y="240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94" name="Line 55"/>
              <p:cNvSpPr/>
              <p:nvPr/>
            </p:nvSpPr>
            <p:spPr>
              <a:xfrm>
                <a:off x="0" y="432"/>
                <a:ext cx="192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0295" name="Line 56"/>
              <p:cNvSpPr/>
              <p:nvPr/>
            </p:nvSpPr>
            <p:spPr>
              <a:xfrm>
                <a:off x="192" y="576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96" name="Line 57"/>
              <p:cNvSpPr/>
              <p:nvPr/>
            </p:nvSpPr>
            <p:spPr>
              <a:xfrm flipV="1">
                <a:off x="144" y="0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0297" name="Line 58"/>
            <p:cNvSpPr/>
            <p:nvPr/>
          </p:nvSpPr>
          <p:spPr>
            <a:xfrm>
              <a:off x="1730" y="2331"/>
              <a:ext cx="1" cy="54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0298" name="Group 59"/>
            <p:cNvGrpSpPr/>
            <p:nvPr/>
          </p:nvGrpSpPr>
          <p:grpSpPr>
            <a:xfrm>
              <a:off x="1644" y="2530"/>
              <a:ext cx="173" cy="155"/>
              <a:chOff x="0" y="0"/>
              <a:chExt cx="192" cy="192"/>
            </a:xfrm>
          </p:grpSpPr>
          <p:sp>
            <p:nvSpPr>
              <p:cNvPr id="10299" name="Line 60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300" name="Line 61"/>
              <p:cNvSpPr/>
              <p:nvPr/>
            </p:nvSpPr>
            <p:spPr>
              <a:xfrm>
                <a:off x="0" y="192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301" name="Line 62"/>
              <p:cNvSpPr/>
              <p:nvPr/>
            </p:nvSpPr>
            <p:spPr>
              <a:xfrm flipV="1">
                <a:off x="0" y="0"/>
                <a:ext cx="96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302" name="Line 63"/>
              <p:cNvSpPr/>
              <p:nvPr/>
            </p:nvSpPr>
            <p:spPr>
              <a:xfrm flipH="1" flipV="1">
                <a:off x="96" y="0"/>
                <a:ext cx="96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0303" name="Line 64"/>
            <p:cNvSpPr/>
            <p:nvPr/>
          </p:nvSpPr>
          <p:spPr>
            <a:xfrm>
              <a:off x="1384" y="2888"/>
              <a:ext cx="1428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04" name="Line 65"/>
            <p:cNvSpPr/>
            <p:nvPr/>
          </p:nvSpPr>
          <p:spPr>
            <a:xfrm flipH="1">
              <a:off x="1341" y="2888"/>
              <a:ext cx="43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05" name="Line 66"/>
            <p:cNvSpPr/>
            <p:nvPr/>
          </p:nvSpPr>
          <p:spPr>
            <a:xfrm>
              <a:off x="649" y="2888"/>
              <a:ext cx="735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06" name="Line 67"/>
            <p:cNvSpPr/>
            <p:nvPr/>
          </p:nvSpPr>
          <p:spPr>
            <a:xfrm>
              <a:off x="649" y="2649"/>
              <a:ext cx="562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07" name="Rectangle 68"/>
            <p:cNvSpPr/>
            <p:nvPr/>
          </p:nvSpPr>
          <p:spPr>
            <a:xfrm>
              <a:off x="216" y="660"/>
              <a:ext cx="433" cy="228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输</a:t>
              </a: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出</a:t>
              </a: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锁</a:t>
              </a: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存</a:t>
              </a: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10308" name="Line 69"/>
            <p:cNvSpPr/>
            <p:nvPr/>
          </p:nvSpPr>
          <p:spPr>
            <a:xfrm>
              <a:off x="1125" y="1296"/>
              <a:ext cx="1" cy="155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0309" name="Line 70"/>
            <p:cNvSpPr/>
            <p:nvPr/>
          </p:nvSpPr>
          <p:spPr>
            <a:xfrm>
              <a:off x="1298" y="2331"/>
              <a:ext cx="1481" cy="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10" name="Rectangle 71"/>
            <p:cNvSpPr/>
            <p:nvPr/>
          </p:nvSpPr>
          <p:spPr>
            <a:xfrm>
              <a:off x="2076" y="2848"/>
              <a:ext cx="260" cy="7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0311" name="Line 72"/>
            <p:cNvSpPr/>
            <p:nvPr/>
          </p:nvSpPr>
          <p:spPr>
            <a:xfrm flipV="1">
              <a:off x="433" y="222"/>
              <a:ext cx="0" cy="42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12" name="Line 73"/>
            <p:cNvSpPr/>
            <p:nvPr/>
          </p:nvSpPr>
          <p:spPr>
            <a:xfrm>
              <a:off x="433" y="222"/>
              <a:ext cx="2249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13" name="Oval 74"/>
            <p:cNvSpPr/>
            <p:nvPr/>
          </p:nvSpPr>
          <p:spPr>
            <a:xfrm>
              <a:off x="2779" y="2154"/>
              <a:ext cx="303" cy="271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L8</a:t>
              </a:r>
            </a:p>
          </p:txBody>
        </p:sp>
        <p:sp>
          <p:nvSpPr>
            <p:cNvPr id="10314" name="Line 75"/>
            <p:cNvSpPr/>
            <p:nvPr/>
          </p:nvSpPr>
          <p:spPr>
            <a:xfrm flipV="1">
              <a:off x="3051" y="2332"/>
              <a:ext cx="237" cy="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15" name="Line 76"/>
            <p:cNvSpPr/>
            <p:nvPr/>
          </p:nvSpPr>
          <p:spPr>
            <a:xfrm>
              <a:off x="3201" y="2530"/>
              <a:ext cx="303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16" name="Line 77"/>
            <p:cNvSpPr/>
            <p:nvPr/>
          </p:nvSpPr>
          <p:spPr>
            <a:xfrm>
              <a:off x="3288" y="2609"/>
              <a:ext cx="173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17" name="Line 78"/>
            <p:cNvSpPr/>
            <p:nvPr/>
          </p:nvSpPr>
          <p:spPr>
            <a:xfrm flipV="1">
              <a:off x="3374" y="222"/>
              <a:ext cx="1" cy="23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18" name="Line 79"/>
            <p:cNvSpPr/>
            <p:nvPr/>
          </p:nvSpPr>
          <p:spPr>
            <a:xfrm flipV="1">
              <a:off x="3097" y="793"/>
              <a:ext cx="277" cy="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19" name="Line 80"/>
            <p:cNvSpPr/>
            <p:nvPr/>
          </p:nvSpPr>
          <p:spPr>
            <a:xfrm>
              <a:off x="2812" y="222"/>
              <a:ext cx="562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20" name="Line 81"/>
            <p:cNvSpPr/>
            <p:nvPr/>
          </p:nvSpPr>
          <p:spPr>
            <a:xfrm flipH="1">
              <a:off x="2682" y="222"/>
              <a:ext cx="130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21" name="Line 82"/>
            <p:cNvSpPr/>
            <p:nvPr/>
          </p:nvSpPr>
          <p:spPr>
            <a:xfrm>
              <a:off x="3288" y="2331"/>
              <a:ext cx="86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22" name="Line 83"/>
            <p:cNvSpPr/>
            <p:nvPr/>
          </p:nvSpPr>
          <p:spPr>
            <a:xfrm>
              <a:off x="3374" y="2609"/>
              <a:ext cx="1" cy="27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23" name="Line 84"/>
            <p:cNvSpPr/>
            <p:nvPr/>
          </p:nvSpPr>
          <p:spPr>
            <a:xfrm>
              <a:off x="2812" y="2888"/>
              <a:ext cx="562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24" name="Rectangle 85"/>
            <p:cNvSpPr/>
            <p:nvPr/>
          </p:nvSpPr>
          <p:spPr>
            <a:xfrm>
              <a:off x="0" y="23"/>
              <a:ext cx="2544" cy="302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0325" name="Object 86"/>
            <p:cNvGraphicFramePr>
              <a:graphicFrameLocks noChangeAspect="1"/>
            </p:cNvGraphicFramePr>
            <p:nvPr/>
          </p:nvGraphicFramePr>
          <p:xfrm>
            <a:off x="864" y="1127"/>
            <a:ext cx="218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6" r:id="rId3" imgW="170815" imgH="196850" progId="">
                    <p:embed/>
                  </p:oleObj>
                </mc:Choice>
                <mc:Fallback>
                  <p:oleObj r:id="rId3" imgW="170815" imgH="196850" progId="">
                    <p:embed/>
                    <p:pic>
                      <p:nvPicPr>
                        <p:cNvPr id="0" name="图片 310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64" y="1127"/>
                          <a:ext cx="218" cy="2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26" name="Object 87"/>
            <p:cNvGraphicFramePr>
              <a:graphicFrameLocks noChangeAspect="1"/>
            </p:cNvGraphicFramePr>
            <p:nvPr/>
          </p:nvGraphicFramePr>
          <p:xfrm>
            <a:off x="1081" y="695"/>
            <a:ext cx="167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7" r:id="rId5" imgW="130810" imgH="196850" progId="">
                    <p:embed/>
                  </p:oleObj>
                </mc:Choice>
                <mc:Fallback>
                  <p:oleObj r:id="rId5" imgW="130810" imgH="196850" progId="">
                    <p:embed/>
                    <p:pic>
                      <p:nvPicPr>
                        <p:cNvPr id="0" name="图片 310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81" y="695"/>
                          <a:ext cx="167" cy="2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27" name="Object 88"/>
            <p:cNvGraphicFramePr>
              <a:graphicFrameLocks noChangeAspect="1"/>
            </p:cNvGraphicFramePr>
            <p:nvPr/>
          </p:nvGraphicFramePr>
          <p:xfrm>
            <a:off x="1432" y="359"/>
            <a:ext cx="235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8" r:id="rId7" imgW="183515" imgH="196850" progId="">
                    <p:embed/>
                  </p:oleObj>
                </mc:Choice>
                <mc:Fallback>
                  <p:oleObj r:id="rId7" imgW="183515" imgH="196850" progId="">
                    <p:embed/>
                    <p:pic>
                      <p:nvPicPr>
                        <p:cNvPr id="0" name="图片 3099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432" y="359"/>
                          <a:ext cx="235" cy="2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28" name="Object 89"/>
            <p:cNvGraphicFramePr>
              <a:graphicFrameLocks noChangeAspect="1"/>
            </p:cNvGraphicFramePr>
            <p:nvPr/>
          </p:nvGraphicFramePr>
          <p:xfrm>
            <a:off x="1816" y="935"/>
            <a:ext cx="235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9" r:id="rId9" imgW="183515" imgH="196850" progId="">
                    <p:embed/>
                  </p:oleObj>
                </mc:Choice>
                <mc:Fallback>
                  <p:oleObj r:id="rId9" imgW="183515" imgH="196850" progId="">
                    <p:embed/>
                    <p:pic>
                      <p:nvPicPr>
                        <p:cNvPr id="0" name="图片 309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816" y="935"/>
                          <a:ext cx="235" cy="2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29" name="Object 90"/>
            <p:cNvGraphicFramePr>
              <a:graphicFrameLocks noChangeAspect="1"/>
            </p:cNvGraphicFramePr>
            <p:nvPr/>
          </p:nvGraphicFramePr>
          <p:xfrm>
            <a:off x="3456" y="2471"/>
            <a:ext cx="570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0" r:id="rId11" imgW="438785" imgH="154940" progId="">
                    <p:embed/>
                  </p:oleObj>
                </mc:Choice>
                <mc:Fallback>
                  <p:oleObj r:id="rId11" imgW="438785" imgH="154940" progId="">
                    <p:embed/>
                    <p:pic>
                      <p:nvPicPr>
                        <p:cNvPr id="0" name="图片 3103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456" y="2471"/>
                          <a:ext cx="570" cy="20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30" name="Object 91"/>
            <p:cNvGraphicFramePr>
              <a:graphicFrameLocks noChangeAspect="1"/>
            </p:cNvGraphicFramePr>
            <p:nvPr/>
          </p:nvGraphicFramePr>
          <p:xfrm>
            <a:off x="2657" y="0"/>
            <a:ext cx="184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1" r:id="rId13" imgW="145415" imgH="158750" progId="">
                    <p:embed/>
                  </p:oleObj>
                </mc:Choice>
                <mc:Fallback>
                  <p:oleObj r:id="rId13" imgW="145415" imgH="158750" progId="">
                    <p:embed/>
                    <p:pic>
                      <p:nvPicPr>
                        <p:cNvPr id="0" name="图片 3101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657" y="0"/>
                          <a:ext cx="184" cy="20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31" name="Object 92"/>
            <p:cNvGraphicFramePr>
              <a:graphicFrameLocks noChangeAspect="1"/>
            </p:cNvGraphicFramePr>
            <p:nvPr/>
          </p:nvGraphicFramePr>
          <p:xfrm>
            <a:off x="2544" y="2663"/>
            <a:ext cx="453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2" r:id="rId15" imgW="348615" imgH="154940" progId="">
                    <p:embed/>
                  </p:oleObj>
                </mc:Choice>
                <mc:Fallback>
                  <p:oleObj r:id="rId15" imgW="348615" imgH="154940" progId="">
                    <p:embed/>
                    <p:pic>
                      <p:nvPicPr>
                        <p:cNvPr id="0" name="图片 3104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544" y="2663"/>
                          <a:ext cx="453" cy="20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32" name="Object 93"/>
            <p:cNvGraphicFramePr>
              <a:graphicFrameLocks noChangeAspect="1"/>
            </p:cNvGraphicFramePr>
            <p:nvPr/>
          </p:nvGraphicFramePr>
          <p:xfrm>
            <a:off x="2080" y="2600"/>
            <a:ext cx="185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3" r:id="rId17" imgW="145415" imgH="145415" progId="">
                    <p:embed/>
                  </p:oleObj>
                </mc:Choice>
                <mc:Fallback>
                  <p:oleObj r:id="rId17" imgW="145415" imgH="145415" progId="">
                    <p:embed/>
                    <p:pic>
                      <p:nvPicPr>
                        <p:cNvPr id="0" name="图片 3097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2080" y="2600"/>
                          <a:ext cx="185" cy="1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33" name="Object 94"/>
            <p:cNvGraphicFramePr>
              <a:graphicFrameLocks noChangeAspect="1"/>
            </p:cNvGraphicFramePr>
            <p:nvPr/>
          </p:nvGraphicFramePr>
          <p:xfrm>
            <a:off x="821" y="1927"/>
            <a:ext cx="235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4" r:id="rId19" imgW="183515" imgH="196850" progId="">
                    <p:embed/>
                  </p:oleObj>
                </mc:Choice>
                <mc:Fallback>
                  <p:oleObj r:id="rId19" imgW="183515" imgH="196850" progId="">
                    <p:embed/>
                    <p:pic>
                      <p:nvPicPr>
                        <p:cNvPr id="0" name="图片 3098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821" y="1927"/>
                          <a:ext cx="235" cy="2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34" name="Oval 95"/>
            <p:cNvSpPr/>
            <p:nvPr/>
          </p:nvSpPr>
          <p:spPr>
            <a:xfrm>
              <a:off x="919" y="1650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0335" name="Oval 96"/>
            <p:cNvSpPr/>
            <p:nvPr/>
          </p:nvSpPr>
          <p:spPr>
            <a:xfrm>
              <a:off x="919" y="1746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0336" name="Oval 97"/>
            <p:cNvSpPr/>
            <p:nvPr/>
          </p:nvSpPr>
          <p:spPr>
            <a:xfrm>
              <a:off x="919" y="1842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0337" name="Oval 98"/>
            <p:cNvSpPr/>
            <p:nvPr/>
          </p:nvSpPr>
          <p:spPr>
            <a:xfrm>
              <a:off x="2825" y="1327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0338" name="Oval 99"/>
            <p:cNvSpPr/>
            <p:nvPr/>
          </p:nvSpPr>
          <p:spPr>
            <a:xfrm>
              <a:off x="2825" y="1519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0339" name="Oval 100"/>
            <p:cNvSpPr/>
            <p:nvPr/>
          </p:nvSpPr>
          <p:spPr>
            <a:xfrm>
              <a:off x="2825" y="1711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0340" name="Line 101"/>
            <p:cNvSpPr/>
            <p:nvPr/>
          </p:nvSpPr>
          <p:spPr>
            <a:xfrm>
              <a:off x="1328" y="793"/>
              <a:ext cx="145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10341" name="Object 102"/>
            <p:cNvGraphicFramePr>
              <a:graphicFrameLocks noChangeAspect="1"/>
            </p:cNvGraphicFramePr>
            <p:nvPr/>
          </p:nvGraphicFramePr>
          <p:xfrm>
            <a:off x="2512" y="558"/>
            <a:ext cx="30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5" r:id="rId21" imgW="247650" imgH="156210" progId="">
                    <p:embed/>
                  </p:oleObj>
                </mc:Choice>
                <mc:Fallback>
                  <p:oleObj r:id="rId21" imgW="247650" imgH="156210" progId="">
                    <p:embed/>
                    <p:pic>
                      <p:nvPicPr>
                        <p:cNvPr id="0" name="图片 3105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2512" y="558"/>
                          <a:ext cx="304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42" name="Object 103"/>
            <p:cNvGraphicFramePr>
              <a:graphicFrameLocks noChangeAspect="1"/>
            </p:cNvGraphicFramePr>
            <p:nvPr/>
          </p:nvGraphicFramePr>
          <p:xfrm>
            <a:off x="2507" y="2109"/>
            <a:ext cx="30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6" r:id="rId23" imgW="247650" imgH="156210" progId="">
                    <p:embed/>
                  </p:oleObj>
                </mc:Choice>
                <mc:Fallback>
                  <p:oleObj r:id="rId23" imgW="247650" imgH="156210" progId="">
                    <p:embed/>
                    <p:pic>
                      <p:nvPicPr>
                        <p:cNvPr id="0" name="图片 3096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2507" y="2109"/>
                          <a:ext cx="304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343" name="Text Box 104"/>
          <p:cNvSpPr txBox="1"/>
          <p:nvPr/>
        </p:nvSpPr>
        <p:spPr>
          <a:xfrm>
            <a:off x="1382395" y="1487805"/>
            <a:ext cx="37458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Calibri" panose="020F0502020204030204" charset="0"/>
              </a:rPr>
              <a:t>① </a:t>
            </a:r>
            <a:r>
              <a:rPr lang="zh-CN" altLang="en-US" sz="2400" b="1" dirty="0">
                <a:latin typeface="Times New Roman" panose="02020603050405020304" pitchFamily="18" charset="0"/>
              </a:rPr>
              <a:t>晶体管输出模块</a:t>
            </a:r>
          </a:p>
        </p:txBody>
      </p:sp>
      <p:sp>
        <p:nvSpPr>
          <p:cNvPr id="10344" name="Rectangle 105"/>
          <p:cNvSpPr/>
          <p:nvPr/>
        </p:nvSpPr>
        <p:spPr>
          <a:xfrm>
            <a:off x="1016635" y="657543"/>
            <a:ext cx="7848600" cy="829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2</a:t>
            </a:r>
            <a:r>
              <a:rPr lang="zh-CN" sz="2400" b="1" dirty="0">
                <a:latin typeface="Times New Roman" panose="02020603050405020304" pitchFamily="18" charset="0"/>
              </a:rPr>
              <a:t>）</a:t>
            </a:r>
            <a:r>
              <a:rPr lang="zh-CN" altLang="en-US" sz="2400" b="1" dirty="0">
                <a:latin typeface="Times New Roman" panose="02020603050405020304" pitchFamily="18" charset="0"/>
              </a:rPr>
              <a:t>输出模块</a:t>
            </a:r>
          </a:p>
          <a:p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作用：</a:t>
            </a:r>
            <a:r>
              <a:rPr lang="zh-CN" altLang="en-US" sz="2400" b="1" dirty="0">
                <a:latin typeface="Times New Roman" panose="02020603050405020304" pitchFamily="18" charset="0"/>
              </a:rPr>
              <a:t>输出</a:t>
            </a:r>
            <a:r>
              <a:rPr lang="en-US" altLang="zh-CN" sz="2400" b="1" dirty="0">
                <a:latin typeface="Times New Roman" panose="02020603050405020304" pitchFamily="18" charset="0"/>
              </a:rPr>
              <a:t>PLC</a:t>
            </a:r>
            <a:r>
              <a:rPr lang="zh-CN" altLang="en-US" sz="2400" b="1" dirty="0">
                <a:latin typeface="Times New Roman" panose="02020603050405020304" pitchFamily="18" charset="0"/>
              </a:rPr>
              <a:t>的控制信号，控制外部负载的通断。</a:t>
            </a:r>
          </a:p>
        </p:txBody>
      </p:sp>
      <p:sp>
        <p:nvSpPr>
          <p:cNvPr id="2" name="Rectangle 105"/>
          <p:cNvSpPr/>
          <p:nvPr/>
        </p:nvSpPr>
        <p:spPr>
          <a:xfrm>
            <a:off x="7920990" y="2021840"/>
            <a:ext cx="387540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为何在三极管并接续流二极管</a:t>
            </a:r>
          </a:p>
        </p:txBody>
      </p:sp>
      <p:sp>
        <p:nvSpPr>
          <p:cNvPr id="3" name="Rectangle 105"/>
          <p:cNvSpPr/>
          <p:nvPr/>
        </p:nvSpPr>
        <p:spPr>
          <a:xfrm>
            <a:off x="8047990" y="2675255"/>
            <a:ext cx="387540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、保护三极管</a:t>
            </a:r>
          </a:p>
        </p:txBody>
      </p:sp>
      <p:sp>
        <p:nvSpPr>
          <p:cNvPr id="5" name="Rectangle 105"/>
          <p:cNvSpPr/>
          <p:nvPr/>
        </p:nvSpPr>
        <p:spPr>
          <a:xfrm>
            <a:off x="8047990" y="3343275"/>
            <a:ext cx="266255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B</a:t>
            </a:r>
            <a:r>
              <a:rPr lang="zh-CN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、保护负载</a:t>
            </a:r>
          </a:p>
        </p:txBody>
      </p:sp>
    </p:spTree>
  </p:cSld>
  <p:clrMapOvr>
    <a:masterClrMapping/>
  </p:clrMapOvr>
  <p:transition spd="slow" advClick="0">
    <p:wedg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76675" y="118110"/>
            <a:ext cx="4438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可编程控制器阅读材料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81921" name="Rectangle 2"/>
          <p:cNvSpPr/>
          <p:nvPr/>
        </p:nvSpPr>
        <p:spPr>
          <a:xfrm>
            <a:off x="2195195" y="882650"/>
            <a:ext cx="5040313" cy="519113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</a:rPr>
              <a:t>环缝焊</a:t>
            </a:r>
            <a:r>
              <a:rPr lang="en-US" altLang="zh-CN" sz="2800" b="1" dirty="0">
                <a:latin typeface="Times New Roman" panose="02020603050405020304" pitchFamily="18" charset="0"/>
              </a:rPr>
              <a:t>PLC </a:t>
            </a:r>
            <a:r>
              <a:rPr lang="zh-CN" altLang="en-US" sz="2800" b="1" dirty="0">
                <a:latin typeface="Times New Roman" panose="02020603050405020304" pitchFamily="18" charset="0"/>
              </a:rPr>
              <a:t>软件程序设计</a:t>
            </a:r>
          </a:p>
        </p:txBody>
      </p:sp>
      <p:sp>
        <p:nvSpPr>
          <p:cNvPr id="81922" name="Text Box 3"/>
          <p:cNvSpPr txBox="1"/>
          <p:nvPr/>
        </p:nvSpPr>
        <p:spPr>
          <a:xfrm>
            <a:off x="6767195" y="1797050"/>
            <a:ext cx="2895600" cy="366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b="1" dirty="0">
                <a:latin typeface="Tahoma" panose="020B0604030504040204" pitchFamily="34" charset="0"/>
              </a:rPr>
              <a:t>自动 </a:t>
            </a:r>
            <a:r>
              <a:rPr lang="en-US" altLang="zh-CN" sz="1800" b="1" dirty="0">
                <a:latin typeface="Tahoma" panose="020B0604030504040204" pitchFamily="34" charset="0"/>
              </a:rPr>
              <a:t>M0=1</a:t>
            </a:r>
            <a:r>
              <a:rPr lang="zh-CN" altLang="en-US" sz="1800" b="1" dirty="0">
                <a:latin typeface="Tahoma" panose="020B0604030504040204" pitchFamily="34" charset="0"/>
              </a:rPr>
              <a:t>，手动 </a:t>
            </a:r>
            <a:r>
              <a:rPr lang="en-US" altLang="zh-CN" sz="1800" b="1" dirty="0">
                <a:latin typeface="Tahoma" panose="020B0604030504040204" pitchFamily="34" charset="0"/>
              </a:rPr>
              <a:t>M0=0</a:t>
            </a:r>
            <a:endParaRPr lang="zh-CN" altLang="en-US" sz="1800" b="1" dirty="0">
              <a:latin typeface="Tahoma" panose="020B0604030504040204" pitchFamily="34" charset="0"/>
            </a:endParaRPr>
          </a:p>
        </p:txBody>
      </p:sp>
      <p:sp>
        <p:nvSpPr>
          <p:cNvPr id="81923" name="Text Box 4"/>
          <p:cNvSpPr txBox="1"/>
          <p:nvPr/>
        </p:nvSpPr>
        <p:spPr>
          <a:xfrm>
            <a:off x="6767195" y="2406650"/>
            <a:ext cx="2895600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b="1" dirty="0">
                <a:latin typeface="Tahoma" panose="020B0604030504040204" pitchFamily="34" charset="0"/>
              </a:rPr>
              <a:t> </a:t>
            </a:r>
            <a:r>
              <a:rPr lang="en-US" altLang="zh-CN" sz="1800" b="1" dirty="0">
                <a:latin typeface="Tahoma" panose="020B0604030504040204" pitchFamily="34" charset="0"/>
              </a:rPr>
              <a:t>X1=1</a:t>
            </a:r>
            <a:r>
              <a:rPr lang="zh-CN" altLang="en-US" sz="1800" b="1" dirty="0">
                <a:latin typeface="Tahoma" panose="020B0604030504040204" pitchFamily="34" charset="0"/>
              </a:rPr>
              <a:t>，</a:t>
            </a:r>
            <a:r>
              <a:rPr lang="en-US" altLang="zh-CN" sz="1800" b="1" dirty="0">
                <a:latin typeface="Tahoma" panose="020B0604030504040204" pitchFamily="34" charset="0"/>
              </a:rPr>
              <a:t>Y0=1</a:t>
            </a:r>
            <a:r>
              <a:rPr lang="zh-CN" altLang="en-US" sz="1800" b="1" dirty="0">
                <a:latin typeface="Tahoma" panose="020B0604030504040204" pitchFamily="34" charset="0"/>
              </a:rPr>
              <a:t>，气动夹具夹紧且自保</a:t>
            </a:r>
          </a:p>
        </p:txBody>
      </p:sp>
      <p:sp>
        <p:nvSpPr>
          <p:cNvPr id="81924" name="Text Box 5"/>
          <p:cNvSpPr txBox="1"/>
          <p:nvPr/>
        </p:nvSpPr>
        <p:spPr>
          <a:xfrm>
            <a:off x="6843395" y="3321050"/>
            <a:ext cx="3048000" cy="10541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b="1" dirty="0">
                <a:latin typeface="Tahoma" panose="020B0604030504040204" pitchFamily="34" charset="0"/>
              </a:rPr>
              <a:t>定时</a:t>
            </a:r>
            <a:r>
              <a:rPr lang="en-US" altLang="zh-CN" sz="1800" b="1" dirty="0">
                <a:latin typeface="Tahoma" panose="020B0604030504040204" pitchFamily="34" charset="0"/>
              </a:rPr>
              <a:t>3S</a:t>
            </a:r>
            <a:r>
              <a:rPr lang="zh-CN" altLang="en-US" sz="1800" b="1" dirty="0">
                <a:latin typeface="Tahoma" panose="020B0604030504040204" pitchFamily="34" charset="0"/>
              </a:rPr>
              <a:t>，</a:t>
            </a:r>
            <a:r>
              <a:rPr lang="en-US" altLang="zh-CN" sz="1800" b="1" dirty="0">
                <a:latin typeface="Tahoma" panose="020B0604030504040204" pitchFamily="34" charset="0"/>
              </a:rPr>
              <a:t>T0=1</a:t>
            </a:r>
            <a:r>
              <a:rPr lang="zh-CN" altLang="en-US" sz="1800" b="1" dirty="0">
                <a:latin typeface="Tahoma" panose="020B0604030504040204" pitchFamily="34" charset="0"/>
              </a:rPr>
              <a:t>，</a:t>
            </a:r>
            <a:r>
              <a:rPr lang="en-US" altLang="zh-CN" sz="1800" b="1" dirty="0">
                <a:latin typeface="Tahoma" panose="020B0604030504040204" pitchFamily="34" charset="0"/>
              </a:rPr>
              <a:t>Y2=1</a:t>
            </a:r>
            <a:r>
              <a:rPr lang="zh-CN" altLang="en-US" sz="1800" b="1" dirty="0">
                <a:latin typeface="Tahoma" panose="020B0604030504040204" pitchFamily="34" charset="0"/>
              </a:rPr>
              <a:t>，</a:t>
            </a:r>
            <a:r>
              <a:rPr lang="en-US" altLang="zh-CN" sz="1800" b="1" dirty="0">
                <a:latin typeface="Tahoma" panose="020B0604030504040204" pitchFamily="34" charset="0"/>
              </a:rPr>
              <a:t>Y3=1</a:t>
            </a:r>
            <a:r>
              <a:rPr lang="zh-CN" altLang="en-US" sz="1800" b="1" dirty="0">
                <a:latin typeface="Tahoma" panose="020B0604030504040204" pitchFamily="34" charset="0"/>
              </a:rPr>
              <a:t>，接通电源与指示灯</a:t>
            </a:r>
          </a:p>
          <a:p>
            <a:pPr>
              <a:spcBef>
                <a:spcPct val="50000"/>
              </a:spcBef>
            </a:pPr>
            <a:r>
              <a:rPr lang="zh-CN" altLang="en-US" sz="1800" b="1" dirty="0">
                <a:latin typeface="Tahoma" panose="020B0604030504040204" pitchFamily="34" charset="0"/>
              </a:rPr>
              <a:t>自保，延时</a:t>
            </a:r>
            <a:r>
              <a:rPr lang="en-US" altLang="zh-CN" sz="1800" b="1" dirty="0">
                <a:latin typeface="Tahoma" panose="020B0604030504040204" pitchFamily="34" charset="0"/>
              </a:rPr>
              <a:t>5S</a:t>
            </a:r>
            <a:endParaRPr lang="zh-CN" altLang="en-US" sz="1800" b="1" dirty="0">
              <a:latin typeface="Tahoma" panose="020B0604030504040204" pitchFamily="34" charset="0"/>
            </a:endParaRPr>
          </a:p>
        </p:txBody>
      </p:sp>
      <p:sp>
        <p:nvSpPr>
          <p:cNvPr id="81925" name="Text Box 6"/>
          <p:cNvSpPr txBox="1"/>
          <p:nvPr/>
        </p:nvSpPr>
        <p:spPr>
          <a:xfrm>
            <a:off x="6843395" y="5302250"/>
            <a:ext cx="3048000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b="1" dirty="0">
                <a:latin typeface="Tahoma" panose="020B0604030504040204" pitchFamily="34" charset="0"/>
              </a:rPr>
              <a:t>延时到，</a:t>
            </a:r>
            <a:r>
              <a:rPr lang="zh-CN" altLang="en-US" sz="1800" dirty="0">
                <a:latin typeface="Tahoma" panose="020B0604030504040204" pitchFamily="34" charset="0"/>
              </a:rPr>
              <a:t> </a:t>
            </a:r>
            <a:r>
              <a:rPr lang="en-US" altLang="zh-CN" sz="1800" b="1" dirty="0">
                <a:latin typeface="Tahoma" panose="020B0604030504040204" pitchFamily="34" charset="0"/>
              </a:rPr>
              <a:t>T1=1</a:t>
            </a:r>
            <a:r>
              <a:rPr lang="zh-CN" altLang="en-US" sz="1800" b="1" dirty="0">
                <a:latin typeface="Tahoma" panose="020B0604030504040204" pitchFamily="34" charset="0"/>
              </a:rPr>
              <a:t>，</a:t>
            </a:r>
            <a:r>
              <a:rPr lang="en-US" altLang="zh-CN" sz="1800" b="1" dirty="0">
                <a:latin typeface="Tahoma" panose="020B0604030504040204" pitchFamily="34" charset="0"/>
              </a:rPr>
              <a:t>Y1=1</a:t>
            </a:r>
            <a:r>
              <a:rPr lang="zh-CN" altLang="en-US" sz="1800" b="1" dirty="0">
                <a:latin typeface="Tahoma" panose="020B0604030504040204" pitchFamily="34" charset="0"/>
              </a:rPr>
              <a:t>，</a:t>
            </a:r>
            <a:r>
              <a:rPr lang="en-US" altLang="zh-CN" sz="1800" b="1" dirty="0">
                <a:latin typeface="Tahoma" panose="020B0604030504040204" pitchFamily="34" charset="0"/>
              </a:rPr>
              <a:t>Y4=1</a:t>
            </a:r>
            <a:r>
              <a:rPr lang="zh-CN" altLang="en-US" sz="1800" b="1" dirty="0">
                <a:latin typeface="Tahoma" panose="020B0604030504040204" pitchFamily="34" charset="0"/>
              </a:rPr>
              <a:t>，转胎且自保</a:t>
            </a:r>
          </a:p>
        </p:txBody>
      </p:sp>
      <p:grpSp>
        <p:nvGrpSpPr>
          <p:cNvPr id="81926" name="Group 7"/>
          <p:cNvGrpSpPr/>
          <p:nvPr/>
        </p:nvGrpSpPr>
        <p:grpSpPr>
          <a:xfrm>
            <a:off x="1884045" y="1492250"/>
            <a:ext cx="4756150" cy="5400675"/>
            <a:chOff x="0" y="0"/>
            <a:chExt cx="2996" cy="3402"/>
          </a:xfrm>
        </p:grpSpPr>
        <p:sp>
          <p:nvSpPr>
            <p:cNvPr id="81927" name="Text Box 8"/>
            <p:cNvSpPr txBox="1"/>
            <p:nvPr/>
          </p:nvSpPr>
          <p:spPr>
            <a:xfrm>
              <a:off x="596" y="0"/>
              <a:ext cx="42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X3</a:t>
              </a:r>
            </a:p>
          </p:txBody>
        </p:sp>
        <p:sp>
          <p:nvSpPr>
            <p:cNvPr id="81928" name="Text Box 9"/>
            <p:cNvSpPr txBox="1"/>
            <p:nvPr/>
          </p:nvSpPr>
          <p:spPr>
            <a:xfrm>
              <a:off x="181" y="626"/>
              <a:ext cx="48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Y0</a:t>
              </a:r>
            </a:p>
          </p:txBody>
        </p:sp>
        <p:sp>
          <p:nvSpPr>
            <p:cNvPr id="81929" name="Text Box 10"/>
            <p:cNvSpPr txBox="1"/>
            <p:nvPr/>
          </p:nvSpPr>
          <p:spPr>
            <a:xfrm>
              <a:off x="596" y="336"/>
              <a:ext cx="46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b="1" dirty="0">
                  <a:latin typeface="Times New Roman" panose="02020603050405020304" pitchFamily="18" charset="0"/>
                </a:rPr>
                <a:t>x1</a:t>
              </a:r>
            </a:p>
          </p:txBody>
        </p:sp>
        <p:sp>
          <p:nvSpPr>
            <p:cNvPr id="81930" name="Line 11"/>
            <p:cNvSpPr/>
            <p:nvPr/>
          </p:nvSpPr>
          <p:spPr>
            <a:xfrm>
              <a:off x="0" y="37"/>
              <a:ext cx="0" cy="335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1931" name="Group 12"/>
            <p:cNvGrpSpPr/>
            <p:nvPr/>
          </p:nvGrpSpPr>
          <p:grpSpPr>
            <a:xfrm>
              <a:off x="520" y="216"/>
              <a:ext cx="118" cy="217"/>
              <a:chOff x="0" y="0"/>
              <a:chExt cx="122" cy="229"/>
            </a:xfrm>
          </p:grpSpPr>
          <p:sp>
            <p:nvSpPr>
              <p:cNvPr id="81932" name="Line 13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1933" name="Line 14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1934" name="Oval 15"/>
            <p:cNvSpPr/>
            <p:nvPr/>
          </p:nvSpPr>
          <p:spPr>
            <a:xfrm>
              <a:off x="2277" y="129"/>
              <a:ext cx="335" cy="303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M0</a:t>
              </a:r>
            </a:p>
          </p:txBody>
        </p:sp>
        <p:sp>
          <p:nvSpPr>
            <p:cNvPr id="81935" name="Line 16"/>
            <p:cNvSpPr/>
            <p:nvPr/>
          </p:nvSpPr>
          <p:spPr>
            <a:xfrm>
              <a:off x="2672" y="302"/>
              <a:ext cx="307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36" name="Line 17"/>
            <p:cNvSpPr/>
            <p:nvPr/>
          </p:nvSpPr>
          <p:spPr>
            <a:xfrm>
              <a:off x="2979" y="43"/>
              <a:ext cx="0" cy="3359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37" name="Oval 18"/>
            <p:cNvSpPr/>
            <p:nvPr/>
          </p:nvSpPr>
          <p:spPr>
            <a:xfrm>
              <a:off x="2276" y="1632"/>
              <a:ext cx="351" cy="30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938" name="Line 19"/>
            <p:cNvSpPr/>
            <p:nvPr/>
          </p:nvSpPr>
          <p:spPr>
            <a:xfrm>
              <a:off x="2612" y="1776"/>
              <a:ext cx="351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1939" name="Group 20"/>
            <p:cNvGrpSpPr/>
            <p:nvPr/>
          </p:nvGrpSpPr>
          <p:grpSpPr>
            <a:xfrm>
              <a:off x="1124" y="1200"/>
              <a:ext cx="186" cy="218"/>
              <a:chOff x="0" y="0"/>
              <a:chExt cx="192" cy="229"/>
            </a:xfrm>
          </p:grpSpPr>
          <p:grpSp>
            <p:nvGrpSpPr>
              <p:cNvPr id="81940" name="Group 21"/>
              <p:cNvGrpSpPr/>
              <p:nvPr/>
            </p:nvGrpSpPr>
            <p:grpSpPr>
              <a:xfrm>
                <a:off x="37" y="0"/>
                <a:ext cx="122" cy="229"/>
                <a:chOff x="0" y="0"/>
                <a:chExt cx="122" cy="229"/>
              </a:xfrm>
            </p:grpSpPr>
            <p:sp>
              <p:nvSpPr>
                <p:cNvPr id="81941" name="Line 22"/>
                <p:cNvSpPr/>
                <p:nvPr/>
              </p:nvSpPr>
              <p:spPr>
                <a:xfrm>
                  <a:off x="0" y="2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1942" name="Line 23"/>
                <p:cNvSpPr/>
                <p:nvPr/>
              </p:nvSpPr>
              <p:spPr>
                <a:xfrm>
                  <a:off x="122" y="0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81943" name="Line 24"/>
              <p:cNvSpPr/>
              <p:nvPr/>
            </p:nvSpPr>
            <p:spPr>
              <a:xfrm flipH="1">
                <a:off x="0" y="14"/>
                <a:ext cx="192" cy="192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1944" name="Line 25"/>
            <p:cNvSpPr/>
            <p:nvPr/>
          </p:nvSpPr>
          <p:spPr>
            <a:xfrm>
              <a:off x="0" y="898"/>
              <a:ext cx="533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1945" name="Group 26"/>
            <p:cNvGrpSpPr/>
            <p:nvPr/>
          </p:nvGrpSpPr>
          <p:grpSpPr>
            <a:xfrm>
              <a:off x="548" y="816"/>
              <a:ext cx="118" cy="217"/>
              <a:chOff x="0" y="0"/>
              <a:chExt cx="122" cy="229"/>
            </a:xfrm>
          </p:grpSpPr>
          <p:sp>
            <p:nvSpPr>
              <p:cNvPr id="81946" name="Line 27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1947" name="Line 28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1948" name="Line 29"/>
            <p:cNvSpPr/>
            <p:nvPr/>
          </p:nvSpPr>
          <p:spPr>
            <a:xfrm>
              <a:off x="1316" y="1296"/>
              <a:ext cx="96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49" name="Line 30"/>
            <p:cNvSpPr/>
            <p:nvPr/>
          </p:nvSpPr>
          <p:spPr>
            <a:xfrm>
              <a:off x="1796" y="1296"/>
              <a:ext cx="0" cy="86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50" name="Text Box 31"/>
            <p:cNvSpPr txBox="1"/>
            <p:nvPr/>
          </p:nvSpPr>
          <p:spPr>
            <a:xfrm>
              <a:off x="227" y="989"/>
              <a:ext cx="48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T0</a:t>
              </a:r>
            </a:p>
          </p:txBody>
        </p:sp>
        <p:sp>
          <p:nvSpPr>
            <p:cNvPr id="81951" name="Oval 32"/>
            <p:cNvSpPr/>
            <p:nvPr/>
          </p:nvSpPr>
          <p:spPr>
            <a:xfrm>
              <a:off x="2276" y="528"/>
              <a:ext cx="336" cy="288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Y0</a:t>
              </a:r>
            </a:p>
          </p:txBody>
        </p:sp>
        <p:sp>
          <p:nvSpPr>
            <p:cNvPr id="81952" name="Text Box 33"/>
            <p:cNvSpPr txBox="1"/>
            <p:nvPr/>
          </p:nvSpPr>
          <p:spPr>
            <a:xfrm>
              <a:off x="2564" y="720"/>
              <a:ext cx="29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T0</a:t>
              </a:r>
            </a:p>
          </p:txBody>
        </p:sp>
        <p:grpSp>
          <p:nvGrpSpPr>
            <p:cNvPr id="81953" name="Group 34"/>
            <p:cNvGrpSpPr/>
            <p:nvPr/>
          </p:nvGrpSpPr>
          <p:grpSpPr>
            <a:xfrm>
              <a:off x="500" y="528"/>
              <a:ext cx="118" cy="217"/>
              <a:chOff x="0" y="0"/>
              <a:chExt cx="122" cy="229"/>
            </a:xfrm>
          </p:grpSpPr>
          <p:sp>
            <p:nvSpPr>
              <p:cNvPr id="81954" name="Line 35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1955" name="Line 36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81956" name="Group 37"/>
            <p:cNvGrpSpPr/>
            <p:nvPr/>
          </p:nvGrpSpPr>
          <p:grpSpPr>
            <a:xfrm>
              <a:off x="1124" y="528"/>
              <a:ext cx="186" cy="217"/>
              <a:chOff x="0" y="0"/>
              <a:chExt cx="192" cy="229"/>
            </a:xfrm>
          </p:grpSpPr>
          <p:grpSp>
            <p:nvGrpSpPr>
              <p:cNvPr id="81957" name="Group 38"/>
              <p:cNvGrpSpPr/>
              <p:nvPr/>
            </p:nvGrpSpPr>
            <p:grpSpPr>
              <a:xfrm>
                <a:off x="37" y="0"/>
                <a:ext cx="122" cy="229"/>
                <a:chOff x="0" y="0"/>
                <a:chExt cx="122" cy="229"/>
              </a:xfrm>
            </p:grpSpPr>
            <p:sp>
              <p:nvSpPr>
                <p:cNvPr id="81958" name="Line 39"/>
                <p:cNvSpPr/>
                <p:nvPr/>
              </p:nvSpPr>
              <p:spPr>
                <a:xfrm>
                  <a:off x="0" y="2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1959" name="Line 40"/>
                <p:cNvSpPr/>
                <p:nvPr/>
              </p:nvSpPr>
              <p:spPr>
                <a:xfrm>
                  <a:off x="122" y="0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81960" name="Line 41"/>
              <p:cNvSpPr/>
              <p:nvPr/>
            </p:nvSpPr>
            <p:spPr>
              <a:xfrm flipH="1">
                <a:off x="0" y="14"/>
                <a:ext cx="192" cy="192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1961" name="Line 42"/>
            <p:cNvSpPr/>
            <p:nvPr/>
          </p:nvSpPr>
          <p:spPr>
            <a:xfrm>
              <a:off x="2612" y="624"/>
              <a:ext cx="355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1962" name="Group 43"/>
            <p:cNvGrpSpPr/>
            <p:nvPr/>
          </p:nvGrpSpPr>
          <p:grpSpPr>
            <a:xfrm>
              <a:off x="548" y="1200"/>
              <a:ext cx="118" cy="218"/>
              <a:chOff x="0" y="0"/>
              <a:chExt cx="122" cy="229"/>
            </a:xfrm>
          </p:grpSpPr>
          <p:sp>
            <p:nvSpPr>
              <p:cNvPr id="81963" name="Line 44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1964" name="Line 45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1965" name="Line 46"/>
            <p:cNvSpPr/>
            <p:nvPr/>
          </p:nvSpPr>
          <p:spPr>
            <a:xfrm>
              <a:off x="692" y="1296"/>
              <a:ext cx="48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66" name="Line 47"/>
            <p:cNvSpPr/>
            <p:nvPr/>
          </p:nvSpPr>
          <p:spPr>
            <a:xfrm>
              <a:off x="2612" y="1296"/>
              <a:ext cx="351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67" name="Oval 48"/>
            <p:cNvSpPr/>
            <p:nvPr/>
          </p:nvSpPr>
          <p:spPr>
            <a:xfrm>
              <a:off x="2276" y="1968"/>
              <a:ext cx="336" cy="288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Y3</a:t>
              </a:r>
            </a:p>
          </p:txBody>
        </p:sp>
        <p:sp>
          <p:nvSpPr>
            <p:cNvPr id="81968" name="Line 49"/>
            <p:cNvSpPr/>
            <p:nvPr/>
          </p:nvSpPr>
          <p:spPr>
            <a:xfrm>
              <a:off x="2628" y="2153"/>
              <a:ext cx="351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69" name="Line 50"/>
            <p:cNvSpPr/>
            <p:nvPr/>
          </p:nvSpPr>
          <p:spPr>
            <a:xfrm>
              <a:off x="1796" y="2160"/>
              <a:ext cx="52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70" name="Line 51"/>
            <p:cNvSpPr/>
            <p:nvPr/>
          </p:nvSpPr>
          <p:spPr>
            <a:xfrm>
              <a:off x="635" y="309"/>
              <a:ext cx="163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71" name="Line 52"/>
            <p:cNvSpPr/>
            <p:nvPr/>
          </p:nvSpPr>
          <p:spPr>
            <a:xfrm flipH="1">
              <a:off x="0" y="626"/>
              <a:ext cx="18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72" name="Line 53"/>
            <p:cNvSpPr/>
            <p:nvPr/>
          </p:nvSpPr>
          <p:spPr>
            <a:xfrm>
              <a:off x="596" y="624"/>
              <a:ext cx="57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73" name="Line 54"/>
            <p:cNvSpPr/>
            <p:nvPr/>
          </p:nvSpPr>
          <p:spPr>
            <a:xfrm>
              <a:off x="1268" y="624"/>
              <a:ext cx="100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74" name="Text Box 55"/>
            <p:cNvSpPr txBox="1"/>
            <p:nvPr/>
          </p:nvSpPr>
          <p:spPr>
            <a:xfrm>
              <a:off x="1028" y="288"/>
              <a:ext cx="46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T3</a:t>
              </a:r>
            </a:p>
          </p:txBody>
        </p:sp>
        <p:sp>
          <p:nvSpPr>
            <p:cNvPr id="81975" name="Line 56"/>
            <p:cNvSpPr/>
            <p:nvPr/>
          </p:nvSpPr>
          <p:spPr>
            <a:xfrm>
              <a:off x="884" y="624"/>
              <a:ext cx="0" cy="28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76" name="Line 57"/>
            <p:cNvSpPr/>
            <p:nvPr/>
          </p:nvSpPr>
          <p:spPr>
            <a:xfrm flipH="1">
              <a:off x="692" y="912"/>
              <a:ext cx="19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77" name="Oval 58"/>
            <p:cNvSpPr/>
            <p:nvPr/>
          </p:nvSpPr>
          <p:spPr>
            <a:xfrm>
              <a:off x="2276" y="864"/>
              <a:ext cx="336" cy="288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978" name="Line 59"/>
            <p:cNvSpPr/>
            <p:nvPr/>
          </p:nvSpPr>
          <p:spPr>
            <a:xfrm>
              <a:off x="1796" y="624"/>
              <a:ext cx="0" cy="38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79" name="Line 60"/>
            <p:cNvSpPr/>
            <p:nvPr/>
          </p:nvSpPr>
          <p:spPr>
            <a:xfrm flipH="1">
              <a:off x="1796" y="1008"/>
              <a:ext cx="48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80" name="Line 61"/>
            <p:cNvSpPr/>
            <p:nvPr/>
          </p:nvSpPr>
          <p:spPr>
            <a:xfrm flipH="1">
              <a:off x="2612" y="1008"/>
              <a:ext cx="38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81" name="Text Box 62"/>
            <p:cNvSpPr txBox="1"/>
            <p:nvPr/>
          </p:nvSpPr>
          <p:spPr>
            <a:xfrm>
              <a:off x="2612" y="1008"/>
              <a:ext cx="29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K30</a:t>
              </a:r>
            </a:p>
          </p:txBody>
        </p:sp>
        <p:sp>
          <p:nvSpPr>
            <p:cNvPr id="81982" name="Oval 63"/>
            <p:cNvSpPr/>
            <p:nvPr/>
          </p:nvSpPr>
          <p:spPr>
            <a:xfrm>
              <a:off x="2276" y="1200"/>
              <a:ext cx="336" cy="288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Y2</a:t>
              </a:r>
            </a:p>
          </p:txBody>
        </p:sp>
        <p:sp>
          <p:nvSpPr>
            <p:cNvPr id="81983" name="Text Box 64"/>
            <p:cNvSpPr txBox="1"/>
            <p:nvPr/>
          </p:nvSpPr>
          <p:spPr>
            <a:xfrm>
              <a:off x="2564" y="1440"/>
              <a:ext cx="29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T1</a:t>
              </a:r>
            </a:p>
          </p:txBody>
        </p:sp>
        <p:sp>
          <p:nvSpPr>
            <p:cNvPr id="81984" name="Text Box 65"/>
            <p:cNvSpPr txBox="1"/>
            <p:nvPr/>
          </p:nvSpPr>
          <p:spPr>
            <a:xfrm>
              <a:off x="2612" y="1776"/>
              <a:ext cx="29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K50</a:t>
              </a:r>
            </a:p>
          </p:txBody>
        </p:sp>
        <p:sp>
          <p:nvSpPr>
            <p:cNvPr id="81985" name="Line 66"/>
            <p:cNvSpPr/>
            <p:nvPr/>
          </p:nvSpPr>
          <p:spPr>
            <a:xfrm flipH="1">
              <a:off x="1796" y="1776"/>
              <a:ext cx="48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86" name="Text Box 67"/>
            <p:cNvSpPr txBox="1"/>
            <p:nvPr/>
          </p:nvSpPr>
          <p:spPr>
            <a:xfrm>
              <a:off x="1076" y="912"/>
              <a:ext cx="52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M2</a:t>
              </a:r>
            </a:p>
          </p:txBody>
        </p:sp>
        <p:grpSp>
          <p:nvGrpSpPr>
            <p:cNvPr id="81987" name="Group 68"/>
            <p:cNvGrpSpPr/>
            <p:nvPr/>
          </p:nvGrpSpPr>
          <p:grpSpPr>
            <a:xfrm>
              <a:off x="548" y="1584"/>
              <a:ext cx="118" cy="217"/>
              <a:chOff x="0" y="0"/>
              <a:chExt cx="122" cy="229"/>
            </a:xfrm>
          </p:grpSpPr>
          <p:sp>
            <p:nvSpPr>
              <p:cNvPr id="81988" name="Line 69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1989" name="Line 70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1990" name="Line 71"/>
            <p:cNvSpPr/>
            <p:nvPr/>
          </p:nvSpPr>
          <p:spPr>
            <a:xfrm flipH="1">
              <a:off x="644" y="1680"/>
              <a:ext cx="19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91" name="Line 72"/>
            <p:cNvSpPr/>
            <p:nvPr/>
          </p:nvSpPr>
          <p:spPr>
            <a:xfrm>
              <a:off x="836" y="1296"/>
              <a:ext cx="0" cy="38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92" name="Text Box 73"/>
            <p:cNvSpPr txBox="1"/>
            <p:nvPr/>
          </p:nvSpPr>
          <p:spPr>
            <a:xfrm>
              <a:off x="227" y="1397"/>
              <a:ext cx="48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Y2</a:t>
              </a:r>
            </a:p>
          </p:txBody>
        </p:sp>
        <p:grpSp>
          <p:nvGrpSpPr>
            <p:cNvPr id="81993" name="Group 74"/>
            <p:cNvGrpSpPr/>
            <p:nvPr/>
          </p:nvGrpSpPr>
          <p:grpSpPr>
            <a:xfrm>
              <a:off x="1108" y="2359"/>
              <a:ext cx="186" cy="218"/>
              <a:chOff x="0" y="0"/>
              <a:chExt cx="192" cy="229"/>
            </a:xfrm>
          </p:grpSpPr>
          <p:grpSp>
            <p:nvGrpSpPr>
              <p:cNvPr id="81994" name="Group 75"/>
              <p:cNvGrpSpPr/>
              <p:nvPr/>
            </p:nvGrpSpPr>
            <p:grpSpPr>
              <a:xfrm>
                <a:off x="37" y="0"/>
                <a:ext cx="122" cy="229"/>
                <a:chOff x="0" y="0"/>
                <a:chExt cx="122" cy="229"/>
              </a:xfrm>
            </p:grpSpPr>
            <p:sp>
              <p:nvSpPr>
                <p:cNvPr id="81995" name="Line 76"/>
                <p:cNvSpPr/>
                <p:nvPr/>
              </p:nvSpPr>
              <p:spPr>
                <a:xfrm>
                  <a:off x="0" y="2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1996" name="Line 77"/>
                <p:cNvSpPr/>
                <p:nvPr/>
              </p:nvSpPr>
              <p:spPr>
                <a:xfrm>
                  <a:off x="122" y="0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81997" name="Line 78"/>
              <p:cNvSpPr/>
              <p:nvPr/>
            </p:nvSpPr>
            <p:spPr>
              <a:xfrm flipH="1">
                <a:off x="0" y="14"/>
                <a:ext cx="192" cy="192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1998" name="Line 79"/>
            <p:cNvSpPr/>
            <p:nvPr/>
          </p:nvSpPr>
          <p:spPr>
            <a:xfrm>
              <a:off x="1300" y="2455"/>
              <a:ext cx="96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1999" name="Group 80"/>
            <p:cNvGrpSpPr/>
            <p:nvPr/>
          </p:nvGrpSpPr>
          <p:grpSpPr>
            <a:xfrm>
              <a:off x="532" y="2359"/>
              <a:ext cx="118" cy="218"/>
              <a:chOff x="0" y="0"/>
              <a:chExt cx="122" cy="229"/>
            </a:xfrm>
          </p:grpSpPr>
          <p:sp>
            <p:nvSpPr>
              <p:cNvPr id="82000" name="Line 81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001" name="Line 82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2002" name="Line 83"/>
            <p:cNvSpPr/>
            <p:nvPr/>
          </p:nvSpPr>
          <p:spPr>
            <a:xfrm>
              <a:off x="676" y="2455"/>
              <a:ext cx="48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003" name="Line 84"/>
            <p:cNvSpPr/>
            <p:nvPr/>
          </p:nvSpPr>
          <p:spPr>
            <a:xfrm>
              <a:off x="2596" y="2455"/>
              <a:ext cx="351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004" name="Oval 85"/>
            <p:cNvSpPr/>
            <p:nvPr/>
          </p:nvSpPr>
          <p:spPr>
            <a:xfrm>
              <a:off x="2276" y="2784"/>
              <a:ext cx="336" cy="288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Y4</a:t>
              </a:r>
            </a:p>
          </p:txBody>
        </p:sp>
        <p:sp>
          <p:nvSpPr>
            <p:cNvPr id="82005" name="Line 86"/>
            <p:cNvSpPr/>
            <p:nvPr/>
          </p:nvSpPr>
          <p:spPr>
            <a:xfrm>
              <a:off x="2612" y="2928"/>
              <a:ext cx="351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006" name="Line 87"/>
            <p:cNvSpPr/>
            <p:nvPr/>
          </p:nvSpPr>
          <p:spPr>
            <a:xfrm>
              <a:off x="1796" y="2928"/>
              <a:ext cx="48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007" name="Oval 88"/>
            <p:cNvSpPr/>
            <p:nvPr/>
          </p:nvSpPr>
          <p:spPr>
            <a:xfrm>
              <a:off x="2260" y="2359"/>
              <a:ext cx="336" cy="288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Y1</a:t>
              </a:r>
            </a:p>
          </p:txBody>
        </p:sp>
        <p:grpSp>
          <p:nvGrpSpPr>
            <p:cNvPr id="82008" name="Group 89"/>
            <p:cNvGrpSpPr/>
            <p:nvPr/>
          </p:nvGrpSpPr>
          <p:grpSpPr>
            <a:xfrm>
              <a:off x="532" y="2743"/>
              <a:ext cx="118" cy="217"/>
              <a:chOff x="0" y="0"/>
              <a:chExt cx="122" cy="229"/>
            </a:xfrm>
          </p:grpSpPr>
          <p:sp>
            <p:nvSpPr>
              <p:cNvPr id="82009" name="Line 90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010" name="Line 91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2011" name="Line 92"/>
            <p:cNvSpPr/>
            <p:nvPr/>
          </p:nvSpPr>
          <p:spPr>
            <a:xfrm flipH="1">
              <a:off x="628" y="2839"/>
              <a:ext cx="19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012" name="Line 93"/>
            <p:cNvSpPr/>
            <p:nvPr/>
          </p:nvSpPr>
          <p:spPr>
            <a:xfrm>
              <a:off x="820" y="2455"/>
              <a:ext cx="0" cy="38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013" name="Text Box 94"/>
            <p:cNvSpPr txBox="1"/>
            <p:nvPr/>
          </p:nvSpPr>
          <p:spPr>
            <a:xfrm>
              <a:off x="404" y="2544"/>
              <a:ext cx="48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Y1</a:t>
              </a:r>
            </a:p>
          </p:txBody>
        </p:sp>
        <p:sp>
          <p:nvSpPr>
            <p:cNvPr id="82014" name="Text Box 95"/>
            <p:cNvSpPr txBox="1"/>
            <p:nvPr/>
          </p:nvSpPr>
          <p:spPr>
            <a:xfrm>
              <a:off x="404" y="2112"/>
              <a:ext cx="48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T1</a:t>
              </a:r>
            </a:p>
          </p:txBody>
        </p:sp>
        <p:sp>
          <p:nvSpPr>
            <p:cNvPr id="82015" name="Text Box 96"/>
            <p:cNvSpPr txBox="1"/>
            <p:nvPr/>
          </p:nvSpPr>
          <p:spPr>
            <a:xfrm>
              <a:off x="998" y="2032"/>
              <a:ext cx="48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T2</a:t>
              </a:r>
            </a:p>
          </p:txBody>
        </p:sp>
        <p:sp>
          <p:nvSpPr>
            <p:cNvPr id="82016" name="Line 97"/>
            <p:cNvSpPr/>
            <p:nvPr/>
          </p:nvSpPr>
          <p:spPr>
            <a:xfrm flipV="1">
              <a:off x="1796" y="2448"/>
              <a:ext cx="0" cy="48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2017" name="Group 98"/>
            <p:cNvGrpSpPr/>
            <p:nvPr/>
          </p:nvGrpSpPr>
          <p:grpSpPr>
            <a:xfrm>
              <a:off x="181" y="535"/>
              <a:ext cx="118" cy="217"/>
              <a:chOff x="0" y="0"/>
              <a:chExt cx="122" cy="229"/>
            </a:xfrm>
          </p:grpSpPr>
          <p:sp>
            <p:nvSpPr>
              <p:cNvPr id="82018" name="Line 99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019" name="Line 100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2020" name="Line 101"/>
            <p:cNvSpPr/>
            <p:nvPr/>
          </p:nvSpPr>
          <p:spPr>
            <a:xfrm flipH="1">
              <a:off x="317" y="626"/>
              <a:ext cx="18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021" name="Line 102"/>
            <p:cNvSpPr/>
            <p:nvPr/>
          </p:nvSpPr>
          <p:spPr>
            <a:xfrm flipH="1">
              <a:off x="0" y="309"/>
              <a:ext cx="499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022" name="Line 103"/>
            <p:cNvSpPr/>
            <p:nvPr/>
          </p:nvSpPr>
          <p:spPr>
            <a:xfrm flipH="1">
              <a:off x="0" y="1307"/>
              <a:ext cx="54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023" name="Line 104"/>
            <p:cNvSpPr/>
            <p:nvPr/>
          </p:nvSpPr>
          <p:spPr>
            <a:xfrm flipH="1">
              <a:off x="0" y="1669"/>
              <a:ext cx="54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024" name="Line 105"/>
            <p:cNvSpPr/>
            <p:nvPr/>
          </p:nvSpPr>
          <p:spPr>
            <a:xfrm flipH="1">
              <a:off x="0" y="2441"/>
              <a:ext cx="54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025" name="Line 106"/>
            <p:cNvSpPr/>
            <p:nvPr/>
          </p:nvSpPr>
          <p:spPr>
            <a:xfrm flipH="1">
              <a:off x="0" y="2849"/>
              <a:ext cx="54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026" name="Rectangle 107"/>
            <p:cNvSpPr/>
            <p:nvPr/>
          </p:nvSpPr>
          <p:spPr>
            <a:xfrm>
              <a:off x="45" y="340"/>
              <a:ext cx="34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</a:rPr>
                <a:t>M0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 advClick="0">
    <p:wedg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76675" y="118110"/>
            <a:ext cx="4438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可编程控制器阅读材料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82945" name="Text Box 2"/>
          <p:cNvSpPr txBox="1"/>
          <p:nvPr/>
        </p:nvSpPr>
        <p:spPr>
          <a:xfrm>
            <a:off x="6755765" y="1638300"/>
            <a:ext cx="465963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>
              <a:spcBef>
                <a:spcPct val="50000"/>
              </a:spcBef>
              <a:buClr>
                <a:schemeClr val="bg2"/>
              </a:buClr>
              <a:buFont typeface="Monotype Sorts" pitchFamily="2" charset="2"/>
            </a:pPr>
            <a:r>
              <a:rPr lang="en-US" altLang="zh-CN" sz="2000" b="1" dirty="0">
                <a:latin typeface="Times New Roman" panose="02020603050405020304" pitchFamily="18" charset="0"/>
              </a:rPr>
              <a:t>C1</a:t>
            </a:r>
            <a:r>
              <a:rPr lang="zh-CN" altLang="en-US" sz="2000" b="1" dirty="0">
                <a:latin typeface="Times New Roman" panose="02020603050405020304" pitchFamily="18" charset="0"/>
              </a:rPr>
              <a:t>计</a:t>
            </a:r>
            <a:r>
              <a:rPr lang="en-US" altLang="zh-CN" sz="2000" b="1" dirty="0">
                <a:latin typeface="Times New Roman" panose="02020603050405020304" pitchFamily="18" charset="0"/>
              </a:rPr>
              <a:t>360</a:t>
            </a:r>
            <a:r>
              <a:rPr lang="zh-CN" altLang="en-US" sz="2000" b="1" dirty="0">
                <a:latin typeface="Times New Roman" panose="02020603050405020304" pitchFamily="18" charset="0"/>
              </a:rPr>
              <a:t>个脉冲，</a:t>
            </a:r>
            <a:r>
              <a:rPr lang="en-US" altLang="zh-CN" sz="2000" b="1" dirty="0">
                <a:latin typeface="Times New Roman" panose="02020603050405020304" pitchFamily="18" charset="0"/>
              </a:rPr>
              <a:t>C1=1, Y5=1,</a:t>
            </a:r>
            <a:r>
              <a:rPr lang="zh-CN" altLang="en-US" sz="2000" b="1" dirty="0">
                <a:latin typeface="Times New Roman" panose="02020603050405020304" pitchFamily="18" charset="0"/>
              </a:rPr>
              <a:t>完成焊接</a:t>
            </a:r>
          </a:p>
        </p:txBody>
      </p:sp>
      <p:sp>
        <p:nvSpPr>
          <p:cNvPr id="82946" name="Text Box 3"/>
          <p:cNvSpPr txBox="1"/>
          <p:nvPr/>
        </p:nvSpPr>
        <p:spPr>
          <a:xfrm>
            <a:off x="6831965" y="876300"/>
            <a:ext cx="42926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b="1" dirty="0">
                <a:latin typeface="Tahoma" panose="020B0604030504040204" pitchFamily="34" charset="0"/>
              </a:rPr>
              <a:t>编码器数码通过</a:t>
            </a:r>
            <a:r>
              <a:rPr lang="en-US" altLang="zh-CN" sz="1800" b="1" dirty="0">
                <a:latin typeface="Tahoma" panose="020B0604030504040204" pitchFamily="34" charset="0"/>
              </a:rPr>
              <a:t>X0</a:t>
            </a:r>
            <a:r>
              <a:rPr lang="zh-CN" altLang="en-US" sz="1800" b="1" dirty="0">
                <a:latin typeface="Tahoma" panose="020B0604030504040204" pitchFamily="34" charset="0"/>
              </a:rPr>
              <a:t>送计数器</a:t>
            </a:r>
            <a:r>
              <a:rPr lang="en-US" altLang="zh-CN" sz="1800" b="1" dirty="0">
                <a:latin typeface="Tahoma" panose="020B0604030504040204" pitchFamily="34" charset="0"/>
              </a:rPr>
              <a:t>C1</a:t>
            </a:r>
            <a:r>
              <a:rPr lang="zh-CN" altLang="en-US" sz="1800" b="1" dirty="0">
                <a:latin typeface="Tahoma" panose="020B0604030504040204" pitchFamily="34" charset="0"/>
              </a:rPr>
              <a:t>计数</a:t>
            </a:r>
          </a:p>
        </p:txBody>
      </p:sp>
      <p:grpSp>
        <p:nvGrpSpPr>
          <p:cNvPr id="82947" name="Group 4"/>
          <p:cNvGrpSpPr/>
          <p:nvPr/>
        </p:nvGrpSpPr>
        <p:grpSpPr>
          <a:xfrm>
            <a:off x="1940878" y="595313"/>
            <a:ext cx="4572000" cy="5629275"/>
            <a:chOff x="0" y="0"/>
            <a:chExt cx="2880" cy="3546"/>
          </a:xfrm>
        </p:grpSpPr>
        <p:sp>
          <p:nvSpPr>
            <p:cNvPr id="82948" name="Text Box 5"/>
            <p:cNvSpPr txBox="1"/>
            <p:nvPr/>
          </p:nvSpPr>
          <p:spPr>
            <a:xfrm>
              <a:off x="960" y="0"/>
              <a:ext cx="46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b="1" dirty="0">
                  <a:latin typeface="Times New Roman" panose="02020603050405020304" pitchFamily="18" charset="0"/>
                </a:rPr>
                <a:t>Y1</a:t>
              </a:r>
            </a:p>
          </p:txBody>
        </p:sp>
        <p:sp>
          <p:nvSpPr>
            <p:cNvPr id="82949" name="Line 6"/>
            <p:cNvSpPr/>
            <p:nvPr/>
          </p:nvSpPr>
          <p:spPr>
            <a:xfrm>
              <a:off x="16" y="193"/>
              <a:ext cx="0" cy="335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50" name="Line 7"/>
            <p:cNvSpPr/>
            <p:nvPr/>
          </p:nvSpPr>
          <p:spPr>
            <a:xfrm>
              <a:off x="2783" y="187"/>
              <a:ext cx="0" cy="3359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51" name="Oval 8"/>
            <p:cNvSpPr/>
            <p:nvPr/>
          </p:nvSpPr>
          <p:spPr>
            <a:xfrm>
              <a:off x="2064" y="1776"/>
              <a:ext cx="351" cy="30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2952" name="Line 9"/>
            <p:cNvSpPr/>
            <p:nvPr/>
          </p:nvSpPr>
          <p:spPr>
            <a:xfrm>
              <a:off x="2416" y="1920"/>
              <a:ext cx="351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53" name="Line 10"/>
            <p:cNvSpPr/>
            <p:nvPr/>
          </p:nvSpPr>
          <p:spPr>
            <a:xfrm>
              <a:off x="0" y="768"/>
              <a:ext cx="24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2954" name="Group 11"/>
            <p:cNvGrpSpPr/>
            <p:nvPr/>
          </p:nvGrpSpPr>
          <p:grpSpPr>
            <a:xfrm>
              <a:off x="960" y="288"/>
              <a:ext cx="118" cy="217"/>
              <a:chOff x="0" y="0"/>
              <a:chExt cx="122" cy="229"/>
            </a:xfrm>
          </p:grpSpPr>
          <p:sp>
            <p:nvSpPr>
              <p:cNvPr id="82955" name="Line 12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956" name="Line 13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2957" name="Line 14"/>
            <p:cNvSpPr/>
            <p:nvPr/>
          </p:nvSpPr>
          <p:spPr>
            <a:xfrm>
              <a:off x="912" y="1440"/>
              <a:ext cx="43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58" name="Line 15"/>
            <p:cNvSpPr/>
            <p:nvPr/>
          </p:nvSpPr>
          <p:spPr>
            <a:xfrm>
              <a:off x="16" y="1440"/>
              <a:ext cx="35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59" name="Text Box 16"/>
            <p:cNvSpPr txBox="1"/>
            <p:nvPr/>
          </p:nvSpPr>
          <p:spPr>
            <a:xfrm>
              <a:off x="2400" y="0"/>
              <a:ext cx="29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C1</a:t>
              </a:r>
            </a:p>
          </p:txBody>
        </p:sp>
        <p:grpSp>
          <p:nvGrpSpPr>
            <p:cNvPr id="82960" name="Group 17"/>
            <p:cNvGrpSpPr/>
            <p:nvPr/>
          </p:nvGrpSpPr>
          <p:grpSpPr>
            <a:xfrm>
              <a:off x="288" y="288"/>
              <a:ext cx="118" cy="217"/>
              <a:chOff x="0" y="0"/>
              <a:chExt cx="122" cy="229"/>
            </a:xfrm>
          </p:grpSpPr>
          <p:sp>
            <p:nvSpPr>
              <p:cNvPr id="82961" name="Line 18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962" name="Line 19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2963" name="Line 20"/>
            <p:cNvSpPr/>
            <p:nvPr/>
          </p:nvSpPr>
          <p:spPr>
            <a:xfrm>
              <a:off x="2400" y="384"/>
              <a:ext cx="355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2964" name="Group 21"/>
            <p:cNvGrpSpPr/>
            <p:nvPr/>
          </p:nvGrpSpPr>
          <p:grpSpPr>
            <a:xfrm>
              <a:off x="352" y="1344"/>
              <a:ext cx="118" cy="218"/>
              <a:chOff x="0" y="0"/>
              <a:chExt cx="122" cy="229"/>
            </a:xfrm>
          </p:grpSpPr>
          <p:sp>
            <p:nvSpPr>
              <p:cNvPr id="82965" name="Line 22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966" name="Line 23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2967" name="Line 24"/>
            <p:cNvSpPr/>
            <p:nvPr/>
          </p:nvSpPr>
          <p:spPr>
            <a:xfrm>
              <a:off x="496" y="1440"/>
              <a:ext cx="27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68" name="Line 25"/>
            <p:cNvSpPr/>
            <p:nvPr/>
          </p:nvSpPr>
          <p:spPr>
            <a:xfrm>
              <a:off x="2400" y="768"/>
              <a:ext cx="351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69" name="Oval 26"/>
            <p:cNvSpPr/>
            <p:nvPr/>
          </p:nvSpPr>
          <p:spPr>
            <a:xfrm>
              <a:off x="2064" y="1296"/>
              <a:ext cx="336" cy="288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M2</a:t>
              </a:r>
            </a:p>
          </p:txBody>
        </p:sp>
        <p:sp>
          <p:nvSpPr>
            <p:cNvPr id="82970" name="Line 27"/>
            <p:cNvSpPr/>
            <p:nvPr/>
          </p:nvSpPr>
          <p:spPr>
            <a:xfrm flipH="1">
              <a:off x="0" y="384"/>
              <a:ext cx="28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71" name="Line 28"/>
            <p:cNvSpPr/>
            <p:nvPr/>
          </p:nvSpPr>
          <p:spPr>
            <a:xfrm>
              <a:off x="384" y="384"/>
              <a:ext cx="57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72" name="Line 29"/>
            <p:cNvSpPr/>
            <p:nvPr/>
          </p:nvSpPr>
          <p:spPr>
            <a:xfrm>
              <a:off x="1056" y="384"/>
              <a:ext cx="100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73" name="Text Box 30"/>
            <p:cNvSpPr txBox="1"/>
            <p:nvPr/>
          </p:nvSpPr>
          <p:spPr>
            <a:xfrm>
              <a:off x="192" y="0"/>
              <a:ext cx="46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X0</a:t>
              </a:r>
            </a:p>
          </p:txBody>
        </p:sp>
        <p:sp>
          <p:nvSpPr>
            <p:cNvPr id="82974" name="Line 31"/>
            <p:cNvSpPr/>
            <p:nvPr/>
          </p:nvSpPr>
          <p:spPr>
            <a:xfrm flipH="1">
              <a:off x="384" y="768"/>
              <a:ext cx="16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75" name="Oval 32"/>
            <p:cNvSpPr/>
            <p:nvPr/>
          </p:nvSpPr>
          <p:spPr>
            <a:xfrm>
              <a:off x="2064" y="192"/>
              <a:ext cx="336" cy="288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2976" name="Text Box 33"/>
            <p:cNvSpPr txBox="1"/>
            <p:nvPr/>
          </p:nvSpPr>
          <p:spPr>
            <a:xfrm>
              <a:off x="2304" y="384"/>
              <a:ext cx="57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K360</a:t>
              </a:r>
            </a:p>
          </p:txBody>
        </p:sp>
        <p:sp>
          <p:nvSpPr>
            <p:cNvPr id="82977" name="Oval 34"/>
            <p:cNvSpPr/>
            <p:nvPr/>
          </p:nvSpPr>
          <p:spPr>
            <a:xfrm>
              <a:off x="2064" y="624"/>
              <a:ext cx="336" cy="288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Y5</a:t>
              </a:r>
            </a:p>
          </p:txBody>
        </p:sp>
        <p:sp>
          <p:nvSpPr>
            <p:cNvPr id="82978" name="Text Box 35"/>
            <p:cNvSpPr txBox="1"/>
            <p:nvPr/>
          </p:nvSpPr>
          <p:spPr>
            <a:xfrm>
              <a:off x="2368" y="1584"/>
              <a:ext cx="29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T2</a:t>
              </a:r>
            </a:p>
          </p:txBody>
        </p:sp>
        <p:sp>
          <p:nvSpPr>
            <p:cNvPr id="82979" name="Text Box 36"/>
            <p:cNvSpPr txBox="1"/>
            <p:nvPr/>
          </p:nvSpPr>
          <p:spPr>
            <a:xfrm>
              <a:off x="2400" y="1968"/>
              <a:ext cx="29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K20</a:t>
              </a:r>
            </a:p>
          </p:txBody>
        </p:sp>
        <p:sp>
          <p:nvSpPr>
            <p:cNvPr id="82980" name="Line 37"/>
            <p:cNvSpPr/>
            <p:nvPr/>
          </p:nvSpPr>
          <p:spPr>
            <a:xfrm>
              <a:off x="1104" y="2599"/>
              <a:ext cx="96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81" name="Line 38"/>
            <p:cNvSpPr/>
            <p:nvPr/>
          </p:nvSpPr>
          <p:spPr>
            <a:xfrm>
              <a:off x="0" y="2599"/>
              <a:ext cx="35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2982" name="Group 39"/>
            <p:cNvGrpSpPr/>
            <p:nvPr/>
          </p:nvGrpSpPr>
          <p:grpSpPr>
            <a:xfrm>
              <a:off x="1344" y="1344"/>
              <a:ext cx="118" cy="218"/>
              <a:chOff x="0" y="0"/>
              <a:chExt cx="122" cy="229"/>
            </a:xfrm>
          </p:grpSpPr>
          <p:sp>
            <p:nvSpPr>
              <p:cNvPr id="82983" name="Line 40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984" name="Line 41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2985" name="Line 42"/>
            <p:cNvSpPr/>
            <p:nvPr/>
          </p:nvSpPr>
          <p:spPr>
            <a:xfrm flipV="1">
              <a:off x="480" y="2592"/>
              <a:ext cx="720" cy="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86" name="Line 43"/>
            <p:cNvSpPr/>
            <p:nvPr/>
          </p:nvSpPr>
          <p:spPr>
            <a:xfrm>
              <a:off x="2400" y="2599"/>
              <a:ext cx="351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87" name="Oval 44"/>
            <p:cNvSpPr/>
            <p:nvPr/>
          </p:nvSpPr>
          <p:spPr>
            <a:xfrm>
              <a:off x="2064" y="2503"/>
              <a:ext cx="336" cy="288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82988" name="Group 45"/>
            <p:cNvGrpSpPr/>
            <p:nvPr/>
          </p:nvGrpSpPr>
          <p:grpSpPr>
            <a:xfrm>
              <a:off x="336" y="1728"/>
              <a:ext cx="118" cy="217"/>
              <a:chOff x="0" y="0"/>
              <a:chExt cx="122" cy="229"/>
            </a:xfrm>
          </p:grpSpPr>
          <p:sp>
            <p:nvSpPr>
              <p:cNvPr id="82989" name="Line 46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990" name="Line 47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2991" name="Line 48"/>
            <p:cNvSpPr/>
            <p:nvPr/>
          </p:nvSpPr>
          <p:spPr>
            <a:xfrm>
              <a:off x="0" y="2983"/>
              <a:ext cx="35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92" name="Text Box 49"/>
            <p:cNvSpPr txBox="1"/>
            <p:nvPr/>
          </p:nvSpPr>
          <p:spPr>
            <a:xfrm>
              <a:off x="432" y="2352"/>
              <a:ext cx="48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T2</a:t>
              </a:r>
            </a:p>
          </p:txBody>
        </p:sp>
        <p:sp>
          <p:nvSpPr>
            <p:cNvPr id="82993" name="Text Box 50"/>
            <p:cNvSpPr txBox="1"/>
            <p:nvPr/>
          </p:nvSpPr>
          <p:spPr>
            <a:xfrm>
              <a:off x="384" y="1920"/>
              <a:ext cx="48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M2</a:t>
              </a:r>
            </a:p>
          </p:txBody>
        </p:sp>
        <p:sp>
          <p:nvSpPr>
            <p:cNvPr id="82994" name="Text Box 51"/>
            <p:cNvSpPr txBox="1"/>
            <p:nvPr/>
          </p:nvSpPr>
          <p:spPr>
            <a:xfrm>
              <a:off x="384" y="1584"/>
              <a:ext cx="48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X2</a:t>
              </a:r>
            </a:p>
          </p:txBody>
        </p:sp>
        <p:sp>
          <p:nvSpPr>
            <p:cNvPr id="82995" name="Line 52"/>
            <p:cNvSpPr/>
            <p:nvPr/>
          </p:nvSpPr>
          <p:spPr>
            <a:xfrm flipV="1">
              <a:off x="1824" y="1440"/>
              <a:ext cx="0" cy="48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2996" name="Group 53"/>
            <p:cNvGrpSpPr/>
            <p:nvPr/>
          </p:nvGrpSpPr>
          <p:grpSpPr>
            <a:xfrm>
              <a:off x="288" y="624"/>
              <a:ext cx="118" cy="217"/>
              <a:chOff x="0" y="0"/>
              <a:chExt cx="122" cy="229"/>
            </a:xfrm>
          </p:grpSpPr>
          <p:sp>
            <p:nvSpPr>
              <p:cNvPr id="82997" name="Line 54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998" name="Line 55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2999" name="Text Box 56"/>
            <p:cNvSpPr txBox="1"/>
            <p:nvPr/>
          </p:nvSpPr>
          <p:spPr>
            <a:xfrm>
              <a:off x="384" y="480"/>
              <a:ext cx="29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C1</a:t>
              </a:r>
            </a:p>
          </p:txBody>
        </p:sp>
        <p:sp>
          <p:nvSpPr>
            <p:cNvPr id="83000" name="Text Box 57"/>
            <p:cNvSpPr txBox="1"/>
            <p:nvPr/>
          </p:nvSpPr>
          <p:spPr>
            <a:xfrm>
              <a:off x="288" y="1104"/>
              <a:ext cx="46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M0</a:t>
              </a:r>
            </a:p>
          </p:txBody>
        </p:sp>
        <p:grpSp>
          <p:nvGrpSpPr>
            <p:cNvPr id="83001" name="Group 58"/>
            <p:cNvGrpSpPr/>
            <p:nvPr/>
          </p:nvGrpSpPr>
          <p:grpSpPr>
            <a:xfrm>
              <a:off x="768" y="1344"/>
              <a:ext cx="118" cy="217"/>
              <a:chOff x="0" y="0"/>
              <a:chExt cx="122" cy="229"/>
            </a:xfrm>
          </p:grpSpPr>
          <p:sp>
            <p:nvSpPr>
              <p:cNvPr id="83002" name="Line 59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3003" name="Line 60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83004" name="Group 61"/>
            <p:cNvGrpSpPr/>
            <p:nvPr/>
          </p:nvGrpSpPr>
          <p:grpSpPr>
            <a:xfrm>
              <a:off x="336" y="2160"/>
              <a:ext cx="118" cy="217"/>
              <a:chOff x="0" y="0"/>
              <a:chExt cx="122" cy="229"/>
            </a:xfrm>
          </p:grpSpPr>
          <p:sp>
            <p:nvSpPr>
              <p:cNvPr id="83005" name="Line 62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3006" name="Line 63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3007" name="Line 64"/>
            <p:cNvSpPr/>
            <p:nvPr/>
          </p:nvSpPr>
          <p:spPr>
            <a:xfrm>
              <a:off x="0" y="1824"/>
              <a:ext cx="35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08" name="Line 65"/>
            <p:cNvSpPr/>
            <p:nvPr/>
          </p:nvSpPr>
          <p:spPr>
            <a:xfrm>
              <a:off x="0" y="2256"/>
              <a:ext cx="35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09" name="Line 66"/>
            <p:cNvSpPr/>
            <p:nvPr/>
          </p:nvSpPr>
          <p:spPr>
            <a:xfrm>
              <a:off x="480" y="1824"/>
              <a:ext cx="57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10" name="Line 67"/>
            <p:cNvSpPr/>
            <p:nvPr/>
          </p:nvSpPr>
          <p:spPr>
            <a:xfrm>
              <a:off x="480" y="2256"/>
              <a:ext cx="57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11" name="Line 68"/>
            <p:cNvSpPr/>
            <p:nvPr/>
          </p:nvSpPr>
          <p:spPr>
            <a:xfrm>
              <a:off x="1056" y="1440"/>
              <a:ext cx="0" cy="81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12" name="Text Box 69"/>
            <p:cNvSpPr txBox="1"/>
            <p:nvPr/>
          </p:nvSpPr>
          <p:spPr>
            <a:xfrm>
              <a:off x="2400" y="2256"/>
              <a:ext cx="29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T3</a:t>
              </a:r>
            </a:p>
          </p:txBody>
        </p:sp>
        <p:sp>
          <p:nvSpPr>
            <p:cNvPr id="83013" name="Text Box 70"/>
            <p:cNvSpPr txBox="1"/>
            <p:nvPr/>
          </p:nvSpPr>
          <p:spPr>
            <a:xfrm>
              <a:off x="2400" y="2640"/>
              <a:ext cx="29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K30</a:t>
              </a:r>
            </a:p>
          </p:txBody>
        </p:sp>
        <p:sp>
          <p:nvSpPr>
            <p:cNvPr id="83014" name="Line 71"/>
            <p:cNvSpPr/>
            <p:nvPr/>
          </p:nvSpPr>
          <p:spPr>
            <a:xfrm flipH="1">
              <a:off x="1440" y="1440"/>
              <a:ext cx="62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15" name="Line 72"/>
            <p:cNvSpPr/>
            <p:nvPr/>
          </p:nvSpPr>
          <p:spPr>
            <a:xfrm>
              <a:off x="2400" y="1440"/>
              <a:ext cx="351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16" name="Line 73"/>
            <p:cNvSpPr/>
            <p:nvPr/>
          </p:nvSpPr>
          <p:spPr>
            <a:xfrm flipH="1">
              <a:off x="1824" y="1920"/>
              <a:ext cx="24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3017" name="Group 74"/>
            <p:cNvGrpSpPr/>
            <p:nvPr/>
          </p:nvGrpSpPr>
          <p:grpSpPr>
            <a:xfrm>
              <a:off x="336" y="2496"/>
              <a:ext cx="118" cy="217"/>
              <a:chOff x="0" y="0"/>
              <a:chExt cx="122" cy="229"/>
            </a:xfrm>
          </p:grpSpPr>
          <p:sp>
            <p:nvSpPr>
              <p:cNvPr id="83018" name="Line 75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3019" name="Line 76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83020" name="Group 77"/>
            <p:cNvGrpSpPr/>
            <p:nvPr/>
          </p:nvGrpSpPr>
          <p:grpSpPr>
            <a:xfrm>
              <a:off x="336" y="2880"/>
              <a:ext cx="118" cy="217"/>
              <a:chOff x="0" y="0"/>
              <a:chExt cx="122" cy="229"/>
            </a:xfrm>
          </p:grpSpPr>
          <p:sp>
            <p:nvSpPr>
              <p:cNvPr id="83021" name="Line 78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3022" name="Line 79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3023" name="Text Box 80"/>
            <p:cNvSpPr txBox="1"/>
            <p:nvPr/>
          </p:nvSpPr>
          <p:spPr>
            <a:xfrm>
              <a:off x="480" y="2688"/>
              <a:ext cx="29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T3</a:t>
              </a:r>
            </a:p>
          </p:txBody>
        </p:sp>
        <p:sp>
          <p:nvSpPr>
            <p:cNvPr id="83024" name="Rectangle 81"/>
            <p:cNvSpPr/>
            <p:nvPr/>
          </p:nvSpPr>
          <p:spPr>
            <a:xfrm>
              <a:off x="2016" y="2880"/>
              <a:ext cx="432" cy="28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1800" dirty="0">
                  <a:latin typeface="Tahoma" panose="020B0604030504040204" pitchFamily="34" charset="0"/>
                </a:rPr>
                <a:t>C1</a:t>
              </a:r>
            </a:p>
          </p:txBody>
        </p:sp>
        <p:sp>
          <p:nvSpPr>
            <p:cNvPr id="83025" name="Rectangle 82"/>
            <p:cNvSpPr/>
            <p:nvPr/>
          </p:nvSpPr>
          <p:spPr>
            <a:xfrm>
              <a:off x="1584" y="2880"/>
              <a:ext cx="432" cy="28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1800" dirty="0">
                  <a:latin typeface="Tahoma" panose="020B0604030504040204" pitchFamily="34" charset="0"/>
                </a:rPr>
                <a:t>RST</a:t>
              </a:r>
            </a:p>
          </p:txBody>
        </p:sp>
        <p:sp>
          <p:nvSpPr>
            <p:cNvPr id="83026" name="Line 83"/>
            <p:cNvSpPr/>
            <p:nvPr/>
          </p:nvSpPr>
          <p:spPr>
            <a:xfrm flipH="1">
              <a:off x="432" y="2976"/>
              <a:ext cx="115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27" name="Line 84"/>
            <p:cNvSpPr/>
            <p:nvPr/>
          </p:nvSpPr>
          <p:spPr>
            <a:xfrm>
              <a:off x="2448" y="2976"/>
              <a:ext cx="351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28" name="Rectangle 85"/>
            <p:cNvSpPr/>
            <p:nvPr/>
          </p:nvSpPr>
          <p:spPr>
            <a:xfrm>
              <a:off x="1104" y="3216"/>
              <a:ext cx="432" cy="28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1800" dirty="0">
                  <a:latin typeface="Tahoma" panose="020B0604030504040204" pitchFamily="34" charset="0"/>
                </a:rPr>
                <a:t>END</a:t>
              </a:r>
            </a:p>
          </p:txBody>
        </p:sp>
        <p:sp>
          <p:nvSpPr>
            <p:cNvPr id="83029" name="Line 86"/>
            <p:cNvSpPr/>
            <p:nvPr/>
          </p:nvSpPr>
          <p:spPr>
            <a:xfrm flipH="1">
              <a:off x="0" y="3312"/>
              <a:ext cx="110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30" name="Line 87"/>
            <p:cNvSpPr/>
            <p:nvPr/>
          </p:nvSpPr>
          <p:spPr>
            <a:xfrm flipH="1">
              <a:off x="1536" y="3312"/>
              <a:ext cx="124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31" name="Text Box 88"/>
            <p:cNvSpPr txBox="1"/>
            <p:nvPr/>
          </p:nvSpPr>
          <p:spPr>
            <a:xfrm>
              <a:off x="816" y="1104"/>
              <a:ext cx="29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C1</a:t>
              </a:r>
            </a:p>
          </p:txBody>
        </p:sp>
        <p:sp>
          <p:nvSpPr>
            <p:cNvPr id="83032" name="Text Box 89"/>
            <p:cNvSpPr txBox="1"/>
            <p:nvPr/>
          </p:nvSpPr>
          <p:spPr>
            <a:xfrm>
              <a:off x="1248" y="1104"/>
              <a:ext cx="46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Y0</a:t>
              </a:r>
            </a:p>
          </p:txBody>
        </p:sp>
      </p:grpSp>
      <p:sp>
        <p:nvSpPr>
          <p:cNvPr id="83033" name="Text Box 90"/>
          <p:cNvSpPr txBox="1"/>
          <p:nvPr/>
        </p:nvSpPr>
        <p:spPr>
          <a:xfrm>
            <a:off x="6638290" y="2500630"/>
            <a:ext cx="477710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  <a:buClr>
                <a:schemeClr val="bg2"/>
              </a:buClr>
              <a:buFont typeface="Monotype Sorts" pitchFamily="2" charset="2"/>
            </a:pPr>
            <a:r>
              <a:rPr lang="zh-CN" altLang="en-US" sz="2000" b="1" dirty="0">
                <a:latin typeface="Times New Roman" panose="02020603050405020304" pitchFamily="18" charset="0"/>
              </a:rPr>
              <a:t>焊完</a:t>
            </a:r>
            <a:r>
              <a:rPr lang="en-US" altLang="zh-CN" sz="2000" b="1" dirty="0">
                <a:latin typeface="Times New Roman" panose="02020603050405020304" pitchFamily="18" charset="0"/>
              </a:rPr>
              <a:t>C1=1</a:t>
            </a:r>
            <a:r>
              <a:rPr lang="zh-CN" altLang="en-US" sz="2000" b="1" dirty="0">
                <a:latin typeface="Times New Roman" panose="02020603050405020304" pitchFamily="18" charset="0"/>
              </a:rPr>
              <a:t>或停止键按下</a:t>
            </a:r>
            <a:r>
              <a:rPr lang="en-US" altLang="zh-CN" sz="2000" b="1" dirty="0">
                <a:latin typeface="Times New Roman" panose="02020603050405020304" pitchFamily="18" charset="0"/>
              </a:rPr>
              <a:t>X2=1</a:t>
            </a:r>
            <a:r>
              <a:rPr lang="zh-CN" altLang="en-US" sz="2000" b="1" dirty="0">
                <a:latin typeface="Times New Roman" panose="02020603050405020304" pitchFamily="18" charset="0"/>
              </a:rPr>
              <a:t>，切断焊接电源</a:t>
            </a:r>
            <a:r>
              <a:rPr lang="en-US" altLang="zh-CN" sz="2000" b="1" dirty="0">
                <a:latin typeface="Times New Roman" panose="02020603050405020304" pitchFamily="18" charset="0"/>
              </a:rPr>
              <a:t>M2</a:t>
            </a:r>
            <a:r>
              <a:rPr lang="zh-CN" altLang="en-US" sz="2000" b="1" dirty="0">
                <a:latin typeface="Times New Roman" panose="02020603050405020304" pitchFamily="18" charset="0"/>
              </a:rPr>
              <a:t>常闭触点使</a:t>
            </a:r>
            <a:r>
              <a:rPr lang="en-US" altLang="zh-CN" sz="2000" b="1" dirty="0">
                <a:latin typeface="Times New Roman" panose="02020603050405020304" pitchFamily="18" charset="0"/>
              </a:rPr>
              <a:t>Y2=0</a:t>
            </a:r>
            <a:r>
              <a:rPr lang="zh-CN" altLang="en-US" sz="2000" b="1" dirty="0">
                <a:latin typeface="Times New Roman" panose="02020603050405020304" pitchFamily="18" charset="0"/>
              </a:rPr>
              <a:t>，</a:t>
            </a:r>
          </a:p>
        </p:txBody>
      </p:sp>
      <p:sp>
        <p:nvSpPr>
          <p:cNvPr id="83034" name="Text Box 91"/>
          <p:cNvSpPr txBox="1"/>
          <p:nvPr/>
        </p:nvSpPr>
        <p:spPr>
          <a:xfrm>
            <a:off x="6765290" y="3764280"/>
            <a:ext cx="397129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>
              <a:spcBef>
                <a:spcPct val="50000"/>
              </a:spcBef>
              <a:buClr>
                <a:schemeClr val="bg2"/>
              </a:buClr>
              <a:buFont typeface="Monotype Sorts" pitchFamily="2" charset="2"/>
            </a:pPr>
            <a:r>
              <a:rPr lang="en-US" altLang="zh-CN" sz="2000" b="1" dirty="0">
                <a:latin typeface="Times New Roman" panose="02020603050405020304" pitchFamily="18" charset="0"/>
              </a:rPr>
              <a:t>T2</a:t>
            </a:r>
            <a:r>
              <a:rPr lang="zh-CN" altLang="en-US" sz="2000" b="1" dirty="0">
                <a:latin typeface="Times New Roman" panose="02020603050405020304" pitchFamily="18" charset="0"/>
              </a:rPr>
              <a:t>延时</a:t>
            </a:r>
            <a:r>
              <a:rPr lang="en-US" altLang="zh-CN" sz="2000" b="1" dirty="0">
                <a:latin typeface="Times New Roman" panose="02020603050405020304" pitchFamily="18" charset="0"/>
              </a:rPr>
              <a:t>2S</a:t>
            </a:r>
            <a:r>
              <a:rPr lang="zh-CN" altLang="en-US" sz="2000" b="1" dirty="0">
                <a:latin typeface="Times New Roman" panose="02020603050405020304" pitchFamily="18" charset="0"/>
              </a:rPr>
              <a:t>，其常闭触点使</a:t>
            </a:r>
            <a:r>
              <a:rPr lang="en-US" altLang="zh-CN" sz="2000" b="1" dirty="0">
                <a:latin typeface="Times New Roman" panose="02020603050405020304" pitchFamily="18" charset="0"/>
              </a:rPr>
              <a:t>Y1=0</a:t>
            </a:r>
            <a:r>
              <a:rPr lang="zh-CN" altLang="en-US" sz="2000" b="1" dirty="0">
                <a:latin typeface="Times New Roman" panose="02020603050405020304" pitchFamily="18" charset="0"/>
              </a:rPr>
              <a:t>，转胎电机断电</a:t>
            </a:r>
          </a:p>
        </p:txBody>
      </p:sp>
      <p:sp>
        <p:nvSpPr>
          <p:cNvPr id="83035" name="Text Box 92"/>
          <p:cNvSpPr txBox="1"/>
          <p:nvPr/>
        </p:nvSpPr>
        <p:spPr>
          <a:xfrm>
            <a:off x="6638290" y="4594860"/>
            <a:ext cx="4894580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>
              <a:spcBef>
                <a:spcPct val="50000"/>
              </a:spcBef>
              <a:buClr>
                <a:schemeClr val="bg2"/>
              </a:buClr>
              <a:buFont typeface="Monotype Sorts" pitchFamily="2" charset="2"/>
            </a:pPr>
            <a:r>
              <a:rPr lang="en-US" altLang="zh-CN" sz="2000" b="1" dirty="0">
                <a:latin typeface="Times New Roman" panose="02020603050405020304" pitchFamily="18" charset="0"/>
              </a:rPr>
              <a:t>T3</a:t>
            </a:r>
            <a:r>
              <a:rPr lang="zh-CN" altLang="en-US" sz="2000" b="1" dirty="0">
                <a:latin typeface="Times New Roman" panose="02020603050405020304" pitchFamily="18" charset="0"/>
              </a:rPr>
              <a:t>延时</a:t>
            </a:r>
            <a:r>
              <a:rPr lang="en-US" altLang="zh-CN" sz="2000" b="1" dirty="0">
                <a:latin typeface="Times New Roman" panose="02020603050405020304" pitchFamily="18" charset="0"/>
              </a:rPr>
              <a:t>3S</a:t>
            </a:r>
            <a:r>
              <a:rPr lang="zh-CN" altLang="en-US" sz="2000" b="1" dirty="0">
                <a:latin typeface="Times New Roman" panose="02020603050405020304" pitchFamily="18" charset="0"/>
              </a:rPr>
              <a:t>，其常闭触点使</a:t>
            </a:r>
            <a:r>
              <a:rPr lang="en-US" altLang="zh-CN" sz="2000" b="1" dirty="0">
                <a:latin typeface="Times New Roman" panose="02020603050405020304" pitchFamily="18" charset="0"/>
              </a:rPr>
              <a:t>Y0=0</a:t>
            </a:r>
            <a:r>
              <a:rPr lang="zh-CN" altLang="en-US" sz="2000" b="1" dirty="0">
                <a:latin typeface="Times New Roman" panose="02020603050405020304" pitchFamily="18" charset="0"/>
              </a:rPr>
              <a:t>，夹具松开，其常开触点使计数器</a:t>
            </a:r>
            <a:r>
              <a:rPr lang="en-US" altLang="zh-CN" sz="2000" b="1" dirty="0">
                <a:latin typeface="Times New Roman" panose="02020603050405020304" pitchFamily="18" charset="0"/>
              </a:rPr>
              <a:t>C1</a:t>
            </a:r>
            <a:r>
              <a:rPr lang="zh-CN" altLang="en-US" sz="2000" b="1" dirty="0">
                <a:latin typeface="Times New Roman" panose="02020603050405020304" pitchFamily="18" charset="0"/>
              </a:rPr>
              <a:t>复位</a:t>
            </a:r>
          </a:p>
          <a:p>
            <a:pPr>
              <a:spcBef>
                <a:spcPct val="50000"/>
              </a:spcBef>
              <a:buClr>
                <a:schemeClr val="bg2"/>
              </a:buClr>
              <a:buFont typeface="Monotype Sorts" pitchFamily="2" charset="2"/>
            </a:pPr>
            <a:r>
              <a:rPr lang="zh-CN" altLang="en-US" sz="2000" b="1" dirty="0">
                <a:latin typeface="Times New Roman" panose="02020603050405020304" pitchFamily="18" charset="0"/>
              </a:rPr>
              <a:t>重新计数。</a:t>
            </a:r>
          </a:p>
        </p:txBody>
      </p:sp>
      <p:sp>
        <p:nvSpPr>
          <p:cNvPr id="83036" name="Rectangle 93"/>
          <p:cNvSpPr/>
          <p:nvPr/>
        </p:nvSpPr>
        <p:spPr>
          <a:xfrm>
            <a:off x="2322195" y="6459220"/>
            <a:ext cx="37280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</a:rPr>
              <a:t>环缝焊</a:t>
            </a:r>
            <a:r>
              <a:rPr lang="en-US" altLang="zh-CN" sz="2000" b="1" dirty="0">
                <a:latin typeface="Times New Roman" panose="02020603050405020304" pitchFamily="18" charset="0"/>
              </a:rPr>
              <a:t>PLC</a:t>
            </a:r>
            <a:r>
              <a:rPr lang="zh-CN" altLang="en-US" sz="2000" b="1" dirty="0">
                <a:latin typeface="Times New Roman" panose="02020603050405020304" pitchFamily="18" charset="0"/>
              </a:rPr>
              <a:t>控制梯形图</a:t>
            </a:r>
          </a:p>
        </p:txBody>
      </p:sp>
    </p:spTree>
  </p:cSld>
  <p:clrMapOvr>
    <a:masterClrMapping/>
  </p:clrMapOvr>
  <p:transition spd="slow" advClick="0">
    <p:wedg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76675" y="118110"/>
            <a:ext cx="4438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可编程控制器阅读材料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47165" y="789940"/>
            <a:ext cx="9571670" cy="6480175"/>
            <a:chOff x="963" y="298"/>
            <a:chExt cx="13816" cy="10205"/>
          </a:xfrm>
        </p:grpSpPr>
        <p:sp>
          <p:nvSpPr>
            <p:cNvPr id="83969" name="Rectangle 2"/>
            <p:cNvSpPr/>
            <p:nvPr/>
          </p:nvSpPr>
          <p:spPr>
            <a:xfrm>
              <a:off x="1528" y="1203"/>
              <a:ext cx="1135" cy="68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S1</a:t>
              </a:r>
            </a:p>
          </p:txBody>
        </p:sp>
        <p:sp>
          <p:nvSpPr>
            <p:cNvPr id="83970" name="Rectangle 3"/>
            <p:cNvSpPr/>
            <p:nvPr/>
          </p:nvSpPr>
          <p:spPr>
            <a:xfrm>
              <a:off x="1528" y="3018"/>
              <a:ext cx="1135" cy="68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S11</a:t>
              </a:r>
            </a:p>
          </p:txBody>
        </p:sp>
        <p:sp>
          <p:nvSpPr>
            <p:cNvPr id="83971" name="Line 4"/>
            <p:cNvSpPr/>
            <p:nvPr/>
          </p:nvSpPr>
          <p:spPr>
            <a:xfrm>
              <a:off x="2095" y="1883"/>
              <a:ext cx="0" cy="113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972" name="Line 5"/>
            <p:cNvSpPr/>
            <p:nvPr/>
          </p:nvSpPr>
          <p:spPr>
            <a:xfrm>
              <a:off x="1868" y="2338"/>
              <a:ext cx="45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83973" name="Object 6"/>
            <p:cNvGraphicFramePr>
              <a:graphicFrameLocks noChangeAspect="1"/>
            </p:cNvGraphicFramePr>
            <p:nvPr/>
          </p:nvGraphicFramePr>
          <p:xfrm>
            <a:off x="2505" y="2015"/>
            <a:ext cx="645" cy="4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54" r:id="rId3" imgW="234315" imgH="168910" progId="">
                    <p:embed/>
                  </p:oleObj>
                </mc:Choice>
                <mc:Fallback>
                  <p:oleObj r:id="rId3" imgW="234315" imgH="168910" progId="">
                    <p:embed/>
                    <p:pic>
                      <p:nvPicPr>
                        <p:cNvPr id="0" name="图片 324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505" y="2015"/>
                          <a:ext cx="645" cy="46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974" name="Line 7"/>
            <p:cNvSpPr/>
            <p:nvPr/>
          </p:nvSpPr>
          <p:spPr>
            <a:xfrm>
              <a:off x="2663" y="3358"/>
              <a:ext cx="113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975" name="Rectangle 8"/>
            <p:cNvSpPr/>
            <p:nvPr/>
          </p:nvSpPr>
          <p:spPr>
            <a:xfrm>
              <a:off x="1530" y="4608"/>
              <a:ext cx="1135" cy="68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S12</a:t>
              </a:r>
            </a:p>
          </p:txBody>
        </p:sp>
        <p:sp>
          <p:nvSpPr>
            <p:cNvPr id="83976" name="Line 9"/>
            <p:cNvSpPr/>
            <p:nvPr/>
          </p:nvSpPr>
          <p:spPr>
            <a:xfrm>
              <a:off x="2095" y="3698"/>
              <a:ext cx="3" cy="91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977" name="Line 10"/>
            <p:cNvSpPr/>
            <p:nvPr/>
          </p:nvSpPr>
          <p:spPr>
            <a:xfrm>
              <a:off x="1868" y="4150"/>
              <a:ext cx="45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83978" name="Object 11"/>
            <p:cNvGraphicFramePr>
              <a:graphicFrameLocks noChangeAspect="1"/>
            </p:cNvGraphicFramePr>
            <p:nvPr/>
          </p:nvGraphicFramePr>
          <p:xfrm>
            <a:off x="2485" y="3848"/>
            <a:ext cx="578" cy="4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55" r:id="rId5" imgW="220980" imgH="182245" progId="">
                    <p:embed/>
                  </p:oleObj>
                </mc:Choice>
                <mc:Fallback>
                  <p:oleObj r:id="rId5" imgW="220980" imgH="182245" progId="">
                    <p:embed/>
                    <p:pic>
                      <p:nvPicPr>
                        <p:cNvPr id="0" name="图片 324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485" y="3848"/>
                          <a:ext cx="578" cy="47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979" name="Oval 12"/>
            <p:cNvSpPr/>
            <p:nvPr/>
          </p:nvSpPr>
          <p:spPr>
            <a:xfrm>
              <a:off x="4478" y="3813"/>
              <a:ext cx="932" cy="915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T0</a:t>
              </a:r>
            </a:p>
          </p:txBody>
        </p:sp>
        <p:sp>
          <p:nvSpPr>
            <p:cNvPr id="83980" name="Line 13"/>
            <p:cNvSpPr/>
            <p:nvPr/>
          </p:nvSpPr>
          <p:spPr>
            <a:xfrm>
              <a:off x="2665" y="5060"/>
              <a:ext cx="113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83981" name="Object 14"/>
            <p:cNvGraphicFramePr>
              <a:graphicFrameLocks noChangeAspect="1"/>
            </p:cNvGraphicFramePr>
            <p:nvPr/>
          </p:nvGraphicFramePr>
          <p:xfrm>
            <a:off x="5385" y="4265"/>
            <a:ext cx="850" cy="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56" r:id="rId7" imgW="322580" imgH="180340" progId="">
                    <p:embed/>
                  </p:oleObj>
                </mc:Choice>
                <mc:Fallback>
                  <p:oleObj r:id="rId7" imgW="322580" imgH="180340" progId="">
                    <p:embed/>
                    <p:pic>
                      <p:nvPicPr>
                        <p:cNvPr id="0" name="图片 324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385" y="4265"/>
                          <a:ext cx="850" cy="4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982" name="Line 15"/>
            <p:cNvSpPr/>
            <p:nvPr/>
          </p:nvSpPr>
          <p:spPr>
            <a:xfrm>
              <a:off x="1870" y="6080"/>
              <a:ext cx="45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983" name="Line 16"/>
            <p:cNvSpPr/>
            <p:nvPr/>
          </p:nvSpPr>
          <p:spPr>
            <a:xfrm>
              <a:off x="2098" y="5288"/>
              <a:ext cx="0" cy="20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83984" name="Object 17"/>
            <p:cNvGraphicFramePr>
              <a:graphicFrameLocks noChangeAspect="1"/>
            </p:cNvGraphicFramePr>
            <p:nvPr/>
          </p:nvGraphicFramePr>
          <p:xfrm>
            <a:off x="2438" y="5513"/>
            <a:ext cx="510" cy="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57" r:id="rId9" imgW="196850" imgH="170815" progId="">
                    <p:embed/>
                  </p:oleObj>
                </mc:Choice>
                <mc:Fallback>
                  <p:oleObj r:id="rId9" imgW="196850" imgH="170815" progId="">
                    <p:embed/>
                    <p:pic>
                      <p:nvPicPr>
                        <p:cNvPr id="0" name="图片 324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438" y="5513"/>
                          <a:ext cx="510" cy="4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985" name="Rectangle 18"/>
            <p:cNvSpPr/>
            <p:nvPr/>
          </p:nvSpPr>
          <p:spPr>
            <a:xfrm>
              <a:off x="1530" y="7328"/>
              <a:ext cx="1135" cy="68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S13</a:t>
              </a:r>
            </a:p>
          </p:txBody>
        </p:sp>
        <p:sp>
          <p:nvSpPr>
            <p:cNvPr id="83986" name="Line 19"/>
            <p:cNvSpPr/>
            <p:nvPr/>
          </p:nvSpPr>
          <p:spPr>
            <a:xfrm>
              <a:off x="2665" y="7668"/>
              <a:ext cx="102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987" name="Line 20"/>
            <p:cNvSpPr/>
            <p:nvPr/>
          </p:nvSpPr>
          <p:spPr>
            <a:xfrm>
              <a:off x="2098" y="8008"/>
              <a:ext cx="0" cy="15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988" name="Line 21"/>
            <p:cNvSpPr/>
            <p:nvPr/>
          </p:nvSpPr>
          <p:spPr>
            <a:xfrm>
              <a:off x="1870" y="8463"/>
              <a:ext cx="45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989" name="Line 22"/>
            <p:cNvSpPr/>
            <p:nvPr/>
          </p:nvSpPr>
          <p:spPr>
            <a:xfrm>
              <a:off x="2098" y="410"/>
              <a:ext cx="0" cy="79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83990" name="Object 23"/>
            <p:cNvGraphicFramePr>
              <a:graphicFrameLocks noChangeAspect="1"/>
            </p:cNvGraphicFramePr>
            <p:nvPr/>
          </p:nvGraphicFramePr>
          <p:xfrm>
            <a:off x="2378" y="410"/>
            <a:ext cx="680" cy="4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58" r:id="rId11" imgW="247015" imgH="182245" progId="">
                    <p:embed/>
                  </p:oleObj>
                </mc:Choice>
                <mc:Fallback>
                  <p:oleObj r:id="rId11" imgW="247015" imgH="182245" progId="">
                    <p:embed/>
                    <p:pic>
                      <p:nvPicPr>
                        <p:cNvPr id="0" name="图片 3248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378" y="410"/>
                          <a:ext cx="680" cy="49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991" name="Line 24"/>
            <p:cNvSpPr/>
            <p:nvPr/>
          </p:nvSpPr>
          <p:spPr>
            <a:xfrm>
              <a:off x="1870" y="750"/>
              <a:ext cx="45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992" name="Rectangle 25"/>
            <p:cNvSpPr/>
            <p:nvPr/>
          </p:nvSpPr>
          <p:spPr>
            <a:xfrm>
              <a:off x="3798" y="3020"/>
              <a:ext cx="1135" cy="68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SET</a:t>
              </a:r>
            </a:p>
          </p:txBody>
        </p:sp>
        <p:sp>
          <p:nvSpPr>
            <p:cNvPr id="83993" name="Rectangle 26"/>
            <p:cNvSpPr/>
            <p:nvPr/>
          </p:nvSpPr>
          <p:spPr>
            <a:xfrm>
              <a:off x="4933" y="3020"/>
              <a:ext cx="1135" cy="68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Y6</a:t>
              </a:r>
            </a:p>
          </p:txBody>
        </p:sp>
        <p:sp>
          <p:nvSpPr>
            <p:cNvPr id="83994" name="Line 27"/>
            <p:cNvSpPr/>
            <p:nvPr/>
          </p:nvSpPr>
          <p:spPr>
            <a:xfrm>
              <a:off x="3230" y="2453"/>
              <a:ext cx="3" cy="181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995" name="Line 28"/>
            <p:cNvSpPr/>
            <p:nvPr/>
          </p:nvSpPr>
          <p:spPr>
            <a:xfrm>
              <a:off x="3233" y="4265"/>
              <a:ext cx="124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3996" name="Group 29"/>
            <p:cNvGrpSpPr/>
            <p:nvPr/>
          </p:nvGrpSpPr>
          <p:grpSpPr>
            <a:xfrm>
              <a:off x="3798" y="4833"/>
              <a:ext cx="2270" cy="680"/>
              <a:chOff x="0" y="0"/>
              <a:chExt cx="908" cy="272"/>
            </a:xfrm>
          </p:grpSpPr>
          <p:sp>
            <p:nvSpPr>
              <p:cNvPr id="83997" name="Rectangle 30"/>
              <p:cNvSpPr/>
              <p:nvPr/>
            </p:nvSpPr>
            <p:spPr>
              <a:xfrm>
                <a:off x="0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SET</a:t>
                </a:r>
              </a:p>
            </p:txBody>
          </p:sp>
          <p:sp>
            <p:nvSpPr>
              <p:cNvPr id="83998" name="Rectangle 31"/>
              <p:cNvSpPr/>
              <p:nvPr/>
            </p:nvSpPr>
            <p:spPr>
              <a:xfrm>
                <a:off x="454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Y2</a:t>
                </a:r>
              </a:p>
            </p:txBody>
          </p:sp>
        </p:grpSp>
        <p:grpSp>
          <p:nvGrpSpPr>
            <p:cNvPr id="83999" name="Group 32"/>
            <p:cNvGrpSpPr/>
            <p:nvPr/>
          </p:nvGrpSpPr>
          <p:grpSpPr>
            <a:xfrm>
              <a:off x="3798" y="5628"/>
              <a:ext cx="2270" cy="680"/>
              <a:chOff x="0" y="0"/>
              <a:chExt cx="908" cy="272"/>
            </a:xfrm>
          </p:grpSpPr>
          <p:sp>
            <p:nvSpPr>
              <p:cNvPr id="84000" name="Rectangle 33"/>
              <p:cNvSpPr/>
              <p:nvPr/>
            </p:nvSpPr>
            <p:spPr>
              <a:xfrm>
                <a:off x="0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SET</a:t>
                </a:r>
              </a:p>
            </p:txBody>
          </p:sp>
          <p:sp>
            <p:nvSpPr>
              <p:cNvPr id="84001" name="Rectangle 34"/>
              <p:cNvSpPr/>
              <p:nvPr/>
            </p:nvSpPr>
            <p:spPr>
              <a:xfrm>
                <a:off x="454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Y3</a:t>
                </a:r>
              </a:p>
            </p:txBody>
          </p:sp>
        </p:grpSp>
        <p:sp>
          <p:nvSpPr>
            <p:cNvPr id="84002" name="Line 35"/>
            <p:cNvSpPr/>
            <p:nvPr/>
          </p:nvSpPr>
          <p:spPr>
            <a:xfrm>
              <a:off x="3233" y="5060"/>
              <a:ext cx="0" cy="181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03" name="Line 36"/>
            <p:cNvSpPr/>
            <p:nvPr/>
          </p:nvSpPr>
          <p:spPr>
            <a:xfrm flipH="1">
              <a:off x="3233" y="5855"/>
              <a:ext cx="56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04" name="Line 37"/>
            <p:cNvSpPr/>
            <p:nvPr/>
          </p:nvSpPr>
          <p:spPr>
            <a:xfrm flipH="1">
              <a:off x="3233" y="6875"/>
              <a:ext cx="124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05" name="Oval 38"/>
            <p:cNvSpPr/>
            <p:nvPr/>
          </p:nvSpPr>
          <p:spPr>
            <a:xfrm>
              <a:off x="4478" y="6420"/>
              <a:ext cx="932" cy="915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T1</a:t>
              </a:r>
            </a:p>
          </p:txBody>
        </p:sp>
        <p:graphicFrame>
          <p:nvGraphicFramePr>
            <p:cNvPr id="84006" name="Object 39"/>
            <p:cNvGraphicFramePr>
              <a:graphicFrameLocks noChangeAspect="1"/>
            </p:cNvGraphicFramePr>
            <p:nvPr/>
          </p:nvGraphicFramePr>
          <p:xfrm>
            <a:off x="5500" y="6875"/>
            <a:ext cx="850" cy="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59" r:id="rId13" imgW="322580" imgH="180340" progId="">
                    <p:embed/>
                  </p:oleObj>
                </mc:Choice>
                <mc:Fallback>
                  <p:oleObj r:id="rId13" imgW="322580" imgH="180340" progId="">
                    <p:embed/>
                    <p:pic>
                      <p:nvPicPr>
                        <p:cNvPr id="0" name="图片 3249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500" y="6875"/>
                          <a:ext cx="850" cy="4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4007" name="Group 40"/>
            <p:cNvGrpSpPr/>
            <p:nvPr/>
          </p:nvGrpSpPr>
          <p:grpSpPr>
            <a:xfrm>
              <a:off x="3685" y="7443"/>
              <a:ext cx="2270" cy="680"/>
              <a:chOff x="0" y="0"/>
              <a:chExt cx="908" cy="272"/>
            </a:xfrm>
          </p:grpSpPr>
          <p:sp>
            <p:nvSpPr>
              <p:cNvPr id="84008" name="Rectangle 41"/>
              <p:cNvSpPr/>
              <p:nvPr/>
            </p:nvSpPr>
            <p:spPr>
              <a:xfrm>
                <a:off x="0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SET</a:t>
                </a:r>
              </a:p>
            </p:txBody>
          </p:sp>
          <p:sp>
            <p:nvSpPr>
              <p:cNvPr id="84009" name="Rectangle 42"/>
              <p:cNvSpPr/>
              <p:nvPr/>
            </p:nvSpPr>
            <p:spPr>
              <a:xfrm>
                <a:off x="454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Y1</a:t>
                </a:r>
              </a:p>
            </p:txBody>
          </p:sp>
        </p:grpSp>
        <p:grpSp>
          <p:nvGrpSpPr>
            <p:cNvPr id="84010" name="Group 43"/>
            <p:cNvGrpSpPr/>
            <p:nvPr/>
          </p:nvGrpSpPr>
          <p:grpSpPr>
            <a:xfrm>
              <a:off x="3685" y="8235"/>
              <a:ext cx="2270" cy="680"/>
              <a:chOff x="0" y="0"/>
              <a:chExt cx="908" cy="272"/>
            </a:xfrm>
          </p:grpSpPr>
          <p:sp>
            <p:nvSpPr>
              <p:cNvPr id="84011" name="Rectangle 44"/>
              <p:cNvSpPr/>
              <p:nvPr/>
            </p:nvSpPr>
            <p:spPr>
              <a:xfrm>
                <a:off x="0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SET</a:t>
                </a:r>
              </a:p>
            </p:txBody>
          </p:sp>
          <p:sp>
            <p:nvSpPr>
              <p:cNvPr id="84012" name="Rectangle 45"/>
              <p:cNvSpPr/>
              <p:nvPr/>
            </p:nvSpPr>
            <p:spPr>
              <a:xfrm>
                <a:off x="454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Y4</a:t>
                </a:r>
              </a:p>
            </p:txBody>
          </p:sp>
        </p:grpSp>
        <p:sp>
          <p:nvSpPr>
            <p:cNvPr id="84013" name="Line 46"/>
            <p:cNvSpPr/>
            <p:nvPr/>
          </p:nvSpPr>
          <p:spPr>
            <a:xfrm>
              <a:off x="3118" y="7668"/>
              <a:ext cx="0" cy="90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14" name="Line 47"/>
            <p:cNvSpPr/>
            <p:nvPr/>
          </p:nvSpPr>
          <p:spPr>
            <a:xfrm flipH="1">
              <a:off x="3118" y="8575"/>
              <a:ext cx="56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15" name="Oval 48"/>
            <p:cNvSpPr/>
            <p:nvPr/>
          </p:nvSpPr>
          <p:spPr>
            <a:xfrm>
              <a:off x="4365" y="9030"/>
              <a:ext cx="933" cy="915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C1</a:t>
              </a:r>
            </a:p>
          </p:txBody>
        </p:sp>
        <p:sp>
          <p:nvSpPr>
            <p:cNvPr id="84016" name="Line 49"/>
            <p:cNvSpPr/>
            <p:nvPr/>
          </p:nvSpPr>
          <p:spPr>
            <a:xfrm>
              <a:off x="3118" y="8575"/>
              <a:ext cx="0" cy="9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17" name="Line 50"/>
            <p:cNvSpPr/>
            <p:nvPr/>
          </p:nvSpPr>
          <p:spPr>
            <a:xfrm flipH="1">
              <a:off x="3118" y="9483"/>
              <a:ext cx="56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84018" name="Object 51"/>
            <p:cNvGraphicFramePr>
              <a:graphicFrameLocks noChangeAspect="1"/>
            </p:cNvGraphicFramePr>
            <p:nvPr/>
          </p:nvGraphicFramePr>
          <p:xfrm>
            <a:off x="2420" y="8333"/>
            <a:ext cx="545" cy="4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60" r:id="rId14" imgW="208915" imgH="182880" progId="">
                    <p:embed/>
                  </p:oleObj>
                </mc:Choice>
                <mc:Fallback>
                  <p:oleObj r:id="rId14" imgW="208915" imgH="182880" progId="">
                    <p:embed/>
                    <p:pic>
                      <p:nvPicPr>
                        <p:cNvPr id="0" name="图片 3250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420" y="8333"/>
                          <a:ext cx="545" cy="4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4019" name="Line 52"/>
            <p:cNvSpPr/>
            <p:nvPr/>
          </p:nvSpPr>
          <p:spPr>
            <a:xfrm>
              <a:off x="3685" y="9255"/>
              <a:ext cx="0" cy="56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20" name="Line 53"/>
            <p:cNvSpPr/>
            <p:nvPr/>
          </p:nvSpPr>
          <p:spPr>
            <a:xfrm>
              <a:off x="3798" y="9255"/>
              <a:ext cx="0" cy="56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21" name="Line 54"/>
            <p:cNvSpPr/>
            <p:nvPr/>
          </p:nvSpPr>
          <p:spPr>
            <a:xfrm flipH="1">
              <a:off x="3798" y="9483"/>
              <a:ext cx="56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84022" name="Object 55"/>
            <p:cNvGraphicFramePr>
              <a:graphicFrameLocks noChangeAspect="1"/>
            </p:cNvGraphicFramePr>
            <p:nvPr/>
          </p:nvGraphicFramePr>
          <p:xfrm>
            <a:off x="3505" y="8915"/>
            <a:ext cx="683" cy="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61" r:id="rId16" imgW="259715" imgH="182245" progId="">
                    <p:embed/>
                  </p:oleObj>
                </mc:Choice>
                <mc:Fallback>
                  <p:oleObj r:id="rId16" imgW="259715" imgH="182245" progId="">
                    <p:embed/>
                    <p:pic>
                      <p:nvPicPr>
                        <p:cNvPr id="0" name="图片 3251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3505" y="8915"/>
                          <a:ext cx="683" cy="4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4023" name="Line 56"/>
            <p:cNvSpPr/>
            <p:nvPr/>
          </p:nvSpPr>
          <p:spPr>
            <a:xfrm>
              <a:off x="2098" y="9595"/>
              <a:ext cx="0" cy="68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24" name="Line 57"/>
            <p:cNvSpPr/>
            <p:nvPr/>
          </p:nvSpPr>
          <p:spPr>
            <a:xfrm>
              <a:off x="2098" y="10275"/>
              <a:ext cx="465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25" name="Line 58"/>
            <p:cNvSpPr/>
            <p:nvPr/>
          </p:nvSpPr>
          <p:spPr>
            <a:xfrm flipV="1">
              <a:off x="6748" y="978"/>
              <a:ext cx="0" cy="929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" name="Line 59"/>
            <p:cNvSpPr/>
            <p:nvPr/>
          </p:nvSpPr>
          <p:spPr>
            <a:xfrm>
              <a:off x="6748" y="978"/>
              <a:ext cx="215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27" name="Line 60"/>
            <p:cNvSpPr/>
            <p:nvPr/>
          </p:nvSpPr>
          <p:spPr>
            <a:xfrm>
              <a:off x="8900" y="978"/>
              <a:ext cx="3" cy="56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28" name="Rectangle 61"/>
            <p:cNvSpPr/>
            <p:nvPr/>
          </p:nvSpPr>
          <p:spPr>
            <a:xfrm>
              <a:off x="8335" y="1543"/>
              <a:ext cx="1135" cy="68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S14</a:t>
              </a:r>
            </a:p>
          </p:txBody>
        </p:sp>
        <p:graphicFrame>
          <p:nvGraphicFramePr>
            <p:cNvPr id="84029" name="Object 62"/>
            <p:cNvGraphicFramePr>
              <a:graphicFrameLocks noChangeAspect="1"/>
            </p:cNvGraphicFramePr>
            <p:nvPr/>
          </p:nvGraphicFramePr>
          <p:xfrm>
            <a:off x="5170" y="9483"/>
            <a:ext cx="1055" cy="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62" r:id="rId18" imgW="400050" imgH="180340" progId="">
                    <p:embed/>
                  </p:oleObj>
                </mc:Choice>
                <mc:Fallback>
                  <p:oleObj r:id="rId18" imgW="400050" imgH="180340" progId="">
                    <p:embed/>
                    <p:pic>
                      <p:nvPicPr>
                        <p:cNvPr id="0" name="图片 3252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5170" y="9483"/>
                          <a:ext cx="1055" cy="4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4030" name="Line 63"/>
            <p:cNvSpPr/>
            <p:nvPr/>
          </p:nvSpPr>
          <p:spPr>
            <a:xfrm>
              <a:off x="9470" y="1885"/>
              <a:ext cx="136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4031" name="Group 64"/>
            <p:cNvGrpSpPr/>
            <p:nvPr/>
          </p:nvGrpSpPr>
          <p:grpSpPr>
            <a:xfrm>
              <a:off x="10830" y="1543"/>
              <a:ext cx="2043" cy="567"/>
              <a:chOff x="0" y="0"/>
              <a:chExt cx="908" cy="272"/>
            </a:xfrm>
          </p:grpSpPr>
          <p:sp>
            <p:nvSpPr>
              <p:cNvPr id="84032" name="Rectangle 65"/>
              <p:cNvSpPr/>
              <p:nvPr/>
            </p:nvSpPr>
            <p:spPr>
              <a:xfrm>
                <a:off x="0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SET</a:t>
                </a:r>
              </a:p>
            </p:txBody>
          </p:sp>
          <p:sp>
            <p:nvSpPr>
              <p:cNvPr id="84033" name="Rectangle 66"/>
              <p:cNvSpPr/>
              <p:nvPr/>
            </p:nvSpPr>
            <p:spPr>
              <a:xfrm>
                <a:off x="454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Y5</a:t>
                </a:r>
              </a:p>
            </p:txBody>
          </p:sp>
        </p:grpSp>
        <p:grpSp>
          <p:nvGrpSpPr>
            <p:cNvPr id="84034" name="Group 67"/>
            <p:cNvGrpSpPr/>
            <p:nvPr/>
          </p:nvGrpSpPr>
          <p:grpSpPr>
            <a:xfrm>
              <a:off x="10830" y="2225"/>
              <a:ext cx="2043" cy="568"/>
              <a:chOff x="0" y="0"/>
              <a:chExt cx="908" cy="272"/>
            </a:xfrm>
          </p:grpSpPr>
          <p:sp>
            <p:nvSpPr>
              <p:cNvPr id="84035" name="Rectangle 68"/>
              <p:cNvSpPr/>
              <p:nvPr/>
            </p:nvSpPr>
            <p:spPr>
              <a:xfrm>
                <a:off x="0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RST</a:t>
                </a:r>
              </a:p>
            </p:txBody>
          </p:sp>
          <p:sp>
            <p:nvSpPr>
              <p:cNvPr id="84036" name="Rectangle 69"/>
              <p:cNvSpPr/>
              <p:nvPr/>
            </p:nvSpPr>
            <p:spPr>
              <a:xfrm>
                <a:off x="454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Y2</a:t>
                </a:r>
              </a:p>
            </p:txBody>
          </p:sp>
        </p:grpSp>
        <p:grpSp>
          <p:nvGrpSpPr>
            <p:cNvPr id="84037" name="Group 70"/>
            <p:cNvGrpSpPr/>
            <p:nvPr/>
          </p:nvGrpSpPr>
          <p:grpSpPr>
            <a:xfrm>
              <a:off x="10830" y="2905"/>
              <a:ext cx="2043" cy="568"/>
              <a:chOff x="0" y="0"/>
              <a:chExt cx="908" cy="272"/>
            </a:xfrm>
          </p:grpSpPr>
          <p:sp>
            <p:nvSpPr>
              <p:cNvPr id="84038" name="Rectangle 71"/>
              <p:cNvSpPr/>
              <p:nvPr/>
            </p:nvSpPr>
            <p:spPr>
              <a:xfrm>
                <a:off x="0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RST</a:t>
                </a:r>
              </a:p>
            </p:txBody>
          </p:sp>
          <p:sp>
            <p:nvSpPr>
              <p:cNvPr id="84039" name="Rectangle 72"/>
              <p:cNvSpPr/>
              <p:nvPr/>
            </p:nvSpPr>
            <p:spPr>
              <a:xfrm>
                <a:off x="454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Y3</a:t>
                </a:r>
              </a:p>
            </p:txBody>
          </p:sp>
        </p:grpSp>
        <p:sp>
          <p:nvSpPr>
            <p:cNvPr id="84040" name="Line 73"/>
            <p:cNvSpPr/>
            <p:nvPr/>
          </p:nvSpPr>
          <p:spPr>
            <a:xfrm>
              <a:off x="10035" y="1885"/>
              <a:ext cx="0" cy="226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41" name="Line 74"/>
            <p:cNvSpPr/>
            <p:nvPr/>
          </p:nvSpPr>
          <p:spPr>
            <a:xfrm flipH="1">
              <a:off x="10035" y="2453"/>
              <a:ext cx="79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42" name="Line 75"/>
            <p:cNvSpPr/>
            <p:nvPr/>
          </p:nvSpPr>
          <p:spPr>
            <a:xfrm flipH="1">
              <a:off x="10035" y="3133"/>
              <a:ext cx="79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43" name="Line 76"/>
            <p:cNvSpPr/>
            <p:nvPr/>
          </p:nvSpPr>
          <p:spPr>
            <a:xfrm>
              <a:off x="10035" y="4153"/>
              <a:ext cx="102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44" name="Oval 77"/>
            <p:cNvSpPr/>
            <p:nvPr/>
          </p:nvSpPr>
          <p:spPr>
            <a:xfrm>
              <a:off x="11055" y="3585"/>
              <a:ext cx="933" cy="915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T2</a:t>
              </a:r>
            </a:p>
          </p:txBody>
        </p:sp>
        <p:graphicFrame>
          <p:nvGraphicFramePr>
            <p:cNvPr id="84045" name="Object 78"/>
            <p:cNvGraphicFramePr>
              <a:graphicFrameLocks noChangeAspect="1"/>
            </p:cNvGraphicFramePr>
            <p:nvPr/>
          </p:nvGraphicFramePr>
          <p:xfrm>
            <a:off x="12060" y="4040"/>
            <a:ext cx="885" cy="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63" r:id="rId20" imgW="335280" imgH="180340" progId="">
                    <p:embed/>
                  </p:oleObj>
                </mc:Choice>
                <mc:Fallback>
                  <p:oleObj r:id="rId20" imgW="335280" imgH="180340" progId="">
                    <p:embed/>
                    <p:pic>
                      <p:nvPicPr>
                        <p:cNvPr id="0" name="图片 3253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12060" y="4040"/>
                          <a:ext cx="885" cy="4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4046" name="Line 79"/>
            <p:cNvSpPr/>
            <p:nvPr/>
          </p:nvSpPr>
          <p:spPr>
            <a:xfrm>
              <a:off x="8900" y="2225"/>
              <a:ext cx="0" cy="283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47" name="Line 80"/>
            <p:cNvSpPr/>
            <p:nvPr/>
          </p:nvSpPr>
          <p:spPr>
            <a:xfrm>
              <a:off x="8675" y="3133"/>
              <a:ext cx="45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84048" name="Object 81"/>
            <p:cNvGraphicFramePr>
              <a:graphicFrameLocks noChangeAspect="1"/>
            </p:cNvGraphicFramePr>
            <p:nvPr/>
          </p:nvGraphicFramePr>
          <p:xfrm>
            <a:off x="9208" y="2905"/>
            <a:ext cx="577" cy="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64" r:id="rId22" imgW="220980" imgH="168910" progId="">
                    <p:embed/>
                  </p:oleObj>
                </mc:Choice>
                <mc:Fallback>
                  <p:oleObj r:id="rId22" imgW="220980" imgH="168910" progId="">
                    <p:embed/>
                    <p:pic>
                      <p:nvPicPr>
                        <p:cNvPr id="0" name="图片 3254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9208" y="2905"/>
                          <a:ext cx="577" cy="4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4049" name="Rectangle 82"/>
            <p:cNvSpPr/>
            <p:nvPr/>
          </p:nvSpPr>
          <p:spPr>
            <a:xfrm>
              <a:off x="8335" y="5060"/>
              <a:ext cx="1135" cy="68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S15</a:t>
              </a:r>
            </a:p>
          </p:txBody>
        </p:sp>
        <p:sp>
          <p:nvSpPr>
            <p:cNvPr id="84050" name="Line 83"/>
            <p:cNvSpPr/>
            <p:nvPr/>
          </p:nvSpPr>
          <p:spPr>
            <a:xfrm>
              <a:off x="9468" y="5285"/>
              <a:ext cx="102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4051" name="Group 84"/>
            <p:cNvGrpSpPr/>
            <p:nvPr/>
          </p:nvGrpSpPr>
          <p:grpSpPr>
            <a:xfrm>
              <a:off x="10488" y="5060"/>
              <a:ext cx="2270" cy="680"/>
              <a:chOff x="0" y="0"/>
              <a:chExt cx="908" cy="272"/>
            </a:xfrm>
          </p:grpSpPr>
          <p:sp>
            <p:nvSpPr>
              <p:cNvPr id="84052" name="Rectangle 85"/>
              <p:cNvSpPr/>
              <p:nvPr/>
            </p:nvSpPr>
            <p:spPr>
              <a:xfrm>
                <a:off x="0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RST</a:t>
                </a:r>
              </a:p>
            </p:txBody>
          </p:sp>
          <p:sp>
            <p:nvSpPr>
              <p:cNvPr id="84053" name="Rectangle 86"/>
              <p:cNvSpPr/>
              <p:nvPr/>
            </p:nvSpPr>
            <p:spPr>
              <a:xfrm>
                <a:off x="454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Y1</a:t>
                </a:r>
              </a:p>
            </p:txBody>
          </p:sp>
        </p:grpSp>
        <p:grpSp>
          <p:nvGrpSpPr>
            <p:cNvPr id="84054" name="Group 87"/>
            <p:cNvGrpSpPr/>
            <p:nvPr/>
          </p:nvGrpSpPr>
          <p:grpSpPr>
            <a:xfrm>
              <a:off x="10488" y="5853"/>
              <a:ext cx="2270" cy="680"/>
              <a:chOff x="0" y="0"/>
              <a:chExt cx="908" cy="272"/>
            </a:xfrm>
          </p:grpSpPr>
          <p:sp>
            <p:nvSpPr>
              <p:cNvPr id="84055" name="Rectangle 88"/>
              <p:cNvSpPr/>
              <p:nvPr/>
            </p:nvSpPr>
            <p:spPr>
              <a:xfrm>
                <a:off x="0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RST</a:t>
                </a:r>
              </a:p>
            </p:txBody>
          </p:sp>
          <p:sp>
            <p:nvSpPr>
              <p:cNvPr id="84056" name="Rectangle 89"/>
              <p:cNvSpPr/>
              <p:nvPr/>
            </p:nvSpPr>
            <p:spPr>
              <a:xfrm>
                <a:off x="454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Y4</a:t>
                </a:r>
              </a:p>
            </p:txBody>
          </p:sp>
        </p:grpSp>
        <p:sp>
          <p:nvSpPr>
            <p:cNvPr id="84057" name="Line 90"/>
            <p:cNvSpPr/>
            <p:nvPr/>
          </p:nvSpPr>
          <p:spPr>
            <a:xfrm>
              <a:off x="9920" y="5285"/>
              <a:ext cx="0" cy="9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58" name="Line 91"/>
            <p:cNvSpPr/>
            <p:nvPr/>
          </p:nvSpPr>
          <p:spPr>
            <a:xfrm flipH="1">
              <a:off x="9920" y="6193"/>
              <a:ext cx="56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59" name="Line 92"/>
            <p:cNvSpPr/>
            <p:nvPr/>
          </p:nvSpPr>
          <p:spPr>
            <a:xfrm>
              <a:off x="9920" y="6193"/>
              <a:ext cx="0" cy="90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60" name="Line 93"/>
            <p:cNvSpPr/>
            <p:nvPr/>
          </p:nvSpPr>
          <p:spPr>
            <a:xfrm flipH="1">
              <a:off x="9923" y="7100"/>
              <a:ext cx="102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4061" name="Group 94"/>
            <p:cNvGrpSpPr/>
            <p:nvPr/>
          </p:nvGrpSpPr>
          <p:grpSpPr>
            <a:xfrm>
              <a:off x="10488" y="9255"/>
              <a:ext cx="2270" cy="680"/>
              <a:chOff x="0" y="0"/>
              <a:chExt cx="908" cy="272"/>
            </a:xfrm>
          </p:grpSpPr>
          <p:sp>
            <p:nvSpPr>
              <p:cNvPr id="84062" name="Rectangle 95"/>
              <p:cNvSpPr/>
              <p:nvPr/>
            </p:nvSpPr>
            <p:spPr>
              <a:xfrm>
                <a:off x="0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RST</a:t>
                </a:r>
              </a:p>
            </p:txBody>
          </p:sp>
          <p:sp>
            <p:nvSpPr>
              <p:cNvPr id="84063" name="Rectangle 96"/>
              <p:cNvSpPr/>
              <p:nvPr/>
            </p:nvSpPr>
            <p:spPr>
              <a:xfrm>
                <a:off x="454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C1</a:t>
                </a:r>
              </a:p>
            </p:txBody>
          </p:sp>
        </p:grpSp>
        <p:sp>
          <p:nvSpPr>
            <p:cNvPr id="84064" name="Oval 97"/>
            <p:cNvSpPr/>
            <p:nvPr/>
          </p:nvSpPr>
          <p:spPr>
            <a:xfrm>
              <a:off x="10943" y="6535"/>
              <a:ext cx="932" cy="915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T3</a:t>
              </a:r>
            </a:p>
          </p:txBody>
        </p:sp>
        <p:graphicFrame>
          <p:nvGraphicFramePr>
            <p:cNvPr id="84065" name="Object 98"/>
            <p:cNvGraphicFramePr>
              <a:graphicFrameLocks noChangeAspect="1"/>
            </p:cNvGraphicFramePr>
            <p:nvPr/>
          </p:nvGraphicFramePr>
          <p:xfrm>
            <a:off x="11980" y="6988"/>
            <a:ext cx="850" cy="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65" r:id="rId24" imgW="322580" imgH="180340" progId="">
                    <p:embed/>
                  </p:oleObj>
                </mc:Choice>
                <mc:Fallback>
                  <p:oleObj r:id="rId24" imgW="322580" imgH="180340" progId="">
                    <p:embed/>
                    <p:pic>
                      <p:nvPicPr>
                        <p:cNvPr id="0" name="图片 3255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11980" y="6988"/>
                          <a:ext cx="850" cy="4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4066" name="Line 99"/>
            <p:cNvSpPr/>
            <p:nvPr/>
          </p:nvSpPr>
          <p:spPr>
            <a:xfrm>
              <a:off x="8900" y="5740"/>
              <a:ext cx="0" cy="397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67" name="Line 100"/>
            <p:cNvSpPr/>
            <p:nvPr/>
          </p:nvSpPr>
          <p:spPr>
            <a:xfrm>
              <a:off x="8675" y="6308"/>
              <a:ext cx="45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84068" name="Object 101"/>
            <p:cNvGraphicFramePr>
              <a:graphicFrameLocks noChangeAspect="1"/>
            </p:cNvGraphicFramePr>
            <p:nvPr/>
          </p:nvGraphicFramePr>
          <p:xfrm>
            <a:off x="9128" y="6063"/>
            <a:ext cx="577" cy="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66" r:id="rId26" imgW="220980" imgH="182245" progId="">
                    <p:embed/>
                  </p:oleObj>
                </mc:Choice>
                <mc:Fallback>
                  <p:oleObj r:id="rId26" imgW="220980" imgH="182245" progId="">
                    <p:embed/>
                    <p:pic>
                      <p:nvPicPr>
                        <p:cNvPr id="0" name="图片 3256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9128" y="6063"/>
                          <a:ext cx="577" cy="4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4069" name="Rectangle 102"/>
            <p:cNvSpPr/>
            <p:nvPr/>
          </p:nvSpPr>
          <p:spPr>
            <a:xfrm>
              <a:off x="3798" y="2113"/>
              <a:ext cx="1135" cy="68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SET</a:t>
              </a:r>
            </a:p>
          </p:txBody>
        </p:sp>
        <p:sp>
          <p:nvSpPr>
            <p:cNvPr id="84070" name="Rectangle 103"/>
            <p:cNvSpPr/>
            <p:nvPr/>
          </p:nvSpPr>
          <p:spPr>
            <a:xfrm>
              <a:off x="4933" y="2113"/>
              <a:ext cx="1135" cy="68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Y0</a:t>
              </a:r>
            </a:p>
          </p:txBody>
        </p:sp>
        <p:sp>
          <p:nvSpPr>
            <p:cNvPr id="84071" name="Line 104"/>
            <p:cNvSpPr/>
            <p:nvPr/>
          </p:nvSpPr>
          <p:spPr>
            <a:xfrm>
              <a:off x="3230" y="2453"/>
              <a:ext cx="56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72" name="Rectangle 105"/>
            <p:cNvSpPr/>
            <p:nvPr/>
          </p:nvSpPr>
          <p:spPr>
            <a:xfrm>
              <a:off x="10488" y="8463"/>
              <a:ext cx="1135" cy="68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RST</a:t>
              </a:r>
            </a:p>
          </p:txBody>
        </p:sp>
        <p:sp>
          <p:nvSpPr>
            <p:cNvPr id="84073" name="Rectangle 106"/>
            <p:cNvSpPr/>
            <p:nvPr/>
          </p:nvSpPr>
          <p:spPr>
            <a:xfrm>
              <a:off x="11623" y="8463"/>
              <a:ext cx="1135" cy="68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Y6</a:t>
              </a:r>
            </a:p>
          </p:txBody>
        </p:sp>
        <p:sp>
          <p:nvSpPr>
            <p:cNvPr id="84074" name="Rectangle 107"/>
            <p:cNvSpPr/>
            <p:nvPr/>
          </p:nvSpPr>
          <p:spPr>
            <a:xfrm>
              <a:off x="10488" y="7555"/>
              <a:ext cx="1135" cy="68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RST</a:t>
              </a:r>
            </a:p>
          </p:txBody>
        </p:sp>
        <p:sp>
          <p:nvSpPr>
            <p:cNvPr id="84075" name="Rectangle 108"/>
            <p:cNvSpPr/>
            <p:nvPr/>
          </p:nvSpPr>
          <p:spPr>
            <a:xfrm>
              <a:off x="11623" y="7555"/>
              <a:ext cx="1135" cy="68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Y0</a:t>
              </a:r>
            </a:p>
          </p:txBody>
        </p:sp>
        <p:sp>
          <p:nvSpPr>
            <p:cNvPr id="84076" name="Line 109"/>
            <p:cNvSpPr/>
            <p:nvPr/>
          </p:nvSpPr>
          <p:spPr>
            <a:xfrm>
              <a:off x="9468" y="7895"/>
              <a:ext cx="102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77" name="Line 110"/>
            <p:cNvSpPr/>
            <p:nvPr/>
          </p:nvSpPr>
          <p:spPr>
            <a:xfrm>
              <a:off x="9808" y="8803"/>
              <a:ext cx="6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78" name="Line 111"/>
            <p:cNvSpPr/>
            <p:nvPr/>
          </p:nvSpPr>
          <p:spPr>
            <a:xfrm>
              <a:off x="9808" y="9710"/>
              <a:ext cx="6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79" name="Line 112"/>
            <p:cNvSpPr/>
            <p:nvPr/>
          </p:nvSpPr>
          <p:spPr>
            <a:xfrm>
              <a:off x="8900" y="9710"/>
              <a:ext cx="0" cy="79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80" name="Line 113"/>
            <p:cNvSpPr/>
            <p:nvPr/>
          </p:nvSpPr>
          <p:spPr>
            <a:xfrm>
              <a:off x="963" y="10503"/>
              <a:ext cx="79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81" name="Line 114"/>
            <p:cNvSpPr/>
            <p:nvPr/>
          </p:nvSpPr>
          <p:spPr>
            <a:xfrm flipV="1">
              <a:off x="963" y="410"/>
              <a:ext cx="0" cy="1009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82" name="Line 115"/>
            <p:cNvSpPr/>
            <p:nvPr/>
          </p:nvSpPr>
          <p:spPr>
            <a:xfrm>
              <a:off x="963" y="410"/>
              <a:ext cx="113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83" name="Rectangle 116"/>
            <p:cNvSpPr/>
            <p:nvPr/>
          </p:nvSpPr>
          <p:spPr>
            <a:xfrm>
              <a:off x="8335" y="7555"/>
              <a:ext cx="1135" cy="68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S16</a:t>
              </a:r>
            </a:p>
          </p:txBody>
        </p:sp>
        <p:sp>
          <p:nvSpPr>
            <p:cNvPr id="84084" name="Line 117"/>
            <p:cNvSpPr/>
            <p:nvPr/>
          </p:nvSpPr>
          <p:spPr>
            <a:xfrm>
              <a:off x="9808" y="7895"/>
              <a:ext cx="0" cy="181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85" name="Text Box 118"/>
            <p:cNvSpPr txBox="1"/>
            <p:nvPr/>
          </p:nvSpPr>
          <p:spPr>
            <a:xfrm>
              <a:off x="3230" y="410"/>
              <a:ext cx="2495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自动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/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手动</a:t>
              </a:r>
            </a:p>
          </p:txBody>
        </p:sp>
        <p:sp>
          <p:nvSpPr>
            <p:cNvPr id="84086" name="Text Box 119"/>
            <p:cNvSpPr txBox="1"/>
            <p:nvPr/>
          </p:nvSpPr>
          <p:spPr>
            <a:xfrm>
              <a:off x="6860" y="2565"/>
              <a:ext cx="1363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夹紧</a:t>
              </a:r>
            </a:p>
          </p:txBody>
        </p:sp>
        <p:sp>
          <p:nvSpPr>
            <p:cNvPr id="84087" name="Text Box 120"/>
            <p:cNvSpPr txBox="1"/>
            <p:nvPr/>
          </p:nvSpPr>
          <p:spPr>
            <a:xfrm>
              <a:off x="6860" y="4948"/>
              <a:ext cx="1363" cy="135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焊接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电源</a:t>
              </a:r>
            </a:p>
          </p:txBody>
        </p:sp>
        <p:sp>
          <p:nvSpPr>
            <p:cNvPr id="84088" name="Text Box 121"/>
            <p:cNvSpPr txBox="1"/>
            <p:nvPr/>
          </p:nvSpPr>
          <p:spPr>
            <a:xfrm>
              <a:off x="6748" y="7555"/>
              <a:ext cx="1362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转胎</a:t>
              </a:r>
            </a:p>
          </p:txBody>
        </p:sp>
        <p:sp>
          <p:nvSpPr>
            <p:cNvPr id="84089" name="Text Box 122"/>
            <p:cNvSpPr txBox="1"/>
            <p:nvPr/>
          </p:nvSpPr>
          <p:spPr>
            <a:xfrm>
              <a:off x="6860" y="9143"/>
              <a:ext cx="1363" cy="111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编码计数</a:t>
              </a:r>
            </a:p>
          </p:txBody>
        </p:sp>
        <p:sp>
          <p:nvSpPr>
            <p:cNvPr id="84090" name="Text Box 123"/>
            <p:cNvSpPr txBox="1"/>
            <p:nvPr/>
          </p:nvSpPr>
          <p:spPr>
            <a:xfrm>
              <a:off x="13038" y="2225"/>
              <a:ext cx="1741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停电源</a:t>
              </a:r>
            </a:p>
          </p:txBody>
        </p:sp>
        <p:sp>
          <p:nvSpPr>
            <p:cNvPr id="84091" name="Text Box 124"/>
            <p:cNvSpPr txBox="1"/>
            <p:nvPr/>
          </p:nvSpPr>
          <p:spPr>
            <a:xfrm>
              <a:off x="12758" y="5060"/>
              <a:ext cx="1848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停转胎</a:t>
              </a:r>
            </a:p>
          </p:txBody>
        </p:sp>
        <p:sp>
          <p:nvSpPr>
            <p:cNvPr id="84092" name="Text Box 125"/>
            <p:cNvSpPr txBox="1"/>
            <p:nvPr/>
          </p:nvSpPr>
          <p:spPr>
            <a:xfrm>
              <a:off x="12758" y="7895"/>
              <a:ext cx="2020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松夹紧</a:t>
              </a:r>
            </a:p>
          </p:txBody>
        </p:sp>
        <p:sp>
          <p:nvSpPr>
            <p:cNvPr id="84093" name="Text Box 126"/>
            <p:cNvSpPr txBox="1"/>
            <p:nvPr/>
          </p:nvSpPr>
          <p:spPr>
            <a:xfrm>
              <a:off x="9015" y="298"/>
              <a:ext cx="3858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</a:rPr>
                <a:t>SFC</a:t>
              </a:r>
              <a:r>
                <a:rPr lang="zh-CN" altLang="en-US" dirty="0">
                  <a:latin typeface="Times New Roman" panose="02020603050405020304" pitchFamily="18" charset="0"/>
                </a:rPr>
                <a:t>图</a:t>
              </a:r>
            </a:p>
          </p:txBody>
        </p:sp>
      </p:grpSp>
    </p:spTree>
  </p:cSld>
  <p:clrMapOvr>
    <a:masterClrMapping/>
  </p:clrMapOvr>
  <p:transition spd="slow" advClick="0">
    <p:wedg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76675" y="118110"/>
            <a:ext cx="4438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可编程控制器阅读材料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95233" name="Picture 2" descr="太阳能洗浴控制面板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670" y="1303655"/>
            <a:ext cx="6755130" cy="50647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280160" y="781685"/>
            <a:ext cx="51473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Tahoma" panose="020B0604030504040204" pitchFamily="34" charset="0"/>
                <a:sym typeface="+mn-ea"/>
              </a:rPr>
              <a:t>例：太阳能热水器</a:t>
            </a:r>
            <a:r>
              <a:rPr lang="en-US" altLang="zh-CN" dirty="0">
                <a:solidFill>
                  <a:srgbClr val="0000FF"/>
                </a:solidFill>
                <a:latin typeface="Tahoma" panose="020B0604030504040204" pitchFamily="34" charset="0"/>
                <a:sym typeface="+mn-ea"/>
              </a:rPr>
              <a:t>PLC</a:t>
            </a:r>
            <a:r>
              <a:rPr lang="zh-CN" altLang="en-US" dirty="0">
                <a:solidFill>
                  <a:srgbClr val="0000FF"/>
                </a:solidFill>
                <a:latin typeface="Tahoma" panose="020B0604030504040204" pitchFamily="34" charset="0"/>
                <a:sym typeface="+mn-ea"/>
              </a:rPr>
              <a:t>控制系统</a:t>
            </a:r>
          </a:p>
        </p:txBody>
      </p:sp>
    </p:spTree>
  </p:cSld>
  <p:clrMapOvr>
    <a:masterClrMapping/>
  </p:clrMapOvr>
  <p:transition spd="slow" advClick="0">
    <p:wedg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76675" y="118110"/>
            <a:ext cx="4438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可编程控制器阅读材料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grpSp>
        <p:nvGrpSpPr>
          <p:cNvPr id="96257" name="Group 2"/>
          <p:cNvGrpSpPr/>
          <p:nvPr/>
        </p:nvGrpSpPr>
        <p:grpSpPr>
          <a:xfrm>
            <a:off x="1408430" y="1268413"/>
            <a:ext cx="8893175" cy="4824412"/>
            <a:chOff x="0" y="0"/>
            <a:chExt cx="5602" cy="3039"/>
          </a:xfrm>
        </p:grpSpPr>
        <p:sp>
          <p:nvSpPr>
            <p:cNvPr id="96258" name="Rectangle 3"/>
            <p:cNvSpPr/>
            <p:nvPr/>
          </p:nvSpPr>
          <p:spPr>
            <a:xfrm>
              <a:off x="2314" y="1"/>
              <a:ext cx="1134" cy="303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PLC</a:t>
              </a:r>
            </a:p>
          </p:txBody>
        </p:sp>
        <p:sp>
          <p:nvSpPr>
            <p:cNvPr id="96259" name="Rectangle 4"/>
            <p:cNvSpPr/>
            <p:nvPr/>
          </p:nvSpPr>
          <p:spPr>
            <a:xfrm>
              <a:off x="1316" y="0"/>
              <a:ext cx="635" cy="131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A/D</a:t>
              </a:r>
            </a:p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转换器</a:t>
              </a:r>
            </a:p>
          </p:txBody>
        </p:sp>
        <p:sp>
          <p:nvSpPr>
            <p:cNvPr id="96260" name="Rectangle 5"/>
            <p:cNvSpPr/>
            <p:nvPr/>
          </p:nvSpPr>
          <p:spPr>
            <a:xfrm>
              <a:off x="0" y="0"/>
              <a:ext cx="1044" cy="27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温度传感器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6261" name="Rectangle 6"/>
            <p:cNvSpPr/>
            <p:nvPr/>
          </p:nvSpPr>
          <p:spPr>
            <a:xfrm>
              <a:off x="0" y="318"/>
              <a:ext cx="1044" cy="27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温度传感器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6262" name="Rectangle 7"/>
            <p:cNvSpPr/>
            <p:nvPr/>
          </p:nvSpPr>
          <p:spPr>
            <a:xfrm>
              <a:off x="0" y="635"/>
              <a:ext cx="1044" cy="27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温度传感器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96263" name="Rectangle 8"/>
            <p:cNvSpPr/>
            <p:nvPr/>
          </p:nvSpPr>
          <p:spPr>
            <a:xfrm>
              <a:off x="0" y="998"/>
              <a:ext cx="1044" cy="27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温度传感器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96264" name="Line 9"/>
            <p:cNvSpPr/>
            <p:nvPr/>
          </p:nvSpPr>
          <p:spPr>
            <a:xfrm>
              <a:off x="1044" y="136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6265" name="Line 10"/>
            <p:cNvSpPr/>
            <p:nvPr/>
          </p:nvSpPr>
          <p:spPr>
            <a:xfrm>
              <a:off x="1044" y="454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6266" name="Line 11"/>
            <p:cNvSpPr/>
            <p:nvPr/>
          </p:nvSpPr>
          <p:spPr>
            <a:xfrm>
              <a:off x="1044" y="771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6267" name="Line 12"/>
            <p:cNvSpPr/>
            <p:nvPr/>
          </p:nvSpPr>
          <p:spPr>
            <a:xfrm>
              <a:off x="1044" y="1134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6268" name="AutoShape 13"/>
            <p:cNvSpPr/>
            <p:nvPr/>
          </p:nvSpPr>
          <p:spPr>
            <a:xfrm>
              <a:off x="1951" y="590"/>
              <a:ext cx="363" cy="136"/>
            </a:xfrm>
            <a:prstGeom prst="rightArrow">
              <a:avLst>
                <a:gd name="adj1" fmla="val 50000"/>
                <a:gd name="adj2" fmla="val 66554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6269" name="Rectangle 14"/>
            <p:cNvSpPr/>
            <p:nvPr/>
          </p:nvSpPr>
          <p:spPr>
            <a:xfrm>
              <a:off x="1316" y="1406"/>
              <a:ext cx="635" cy="90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I/O</a:t>
              </a:r>
            </a:p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模块</a:t>
              </a:r>
            </a:p>
          </p:txBody>
        </p:sp>
        <p:sp>
          <p:nvSpPr>
            <p:cNvPr id="96270" name="Rectangle 15"/>
            <p:cNvSpPr/>
            <p:nvPr/>
          </p:nvSpPr>
          <p:spPr>
            <a:xfrm>
              <a:off x="318" y="1406"/>
              <a:ext cx="680" cy="90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水位</a:t>
              </a:r>
            </a:p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开关</a:t>
              </a:r>
            </a:p>
          </p:txBody>
        </p:sp>
        <p:sp>
          <p:nvSpPr>
            <p:cNvPr id="96271" name="Line 16"/>
            <p:cNvSpPr/>
            <p:nvPr/>
          </p:nvSpPr>
          <p:spPr>
            <a:xfrm>
              <a:off x="998" y="1860"/>
              <a:ext cx="31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6272" name="Line 17"/>
            <p:cNvSpPr/>
            <p:nvPr/>
          </p:nvSpPr>
          <p:spPr>
            <a:xfrm>
              <a:off x="1951" y="1860"/>
              <a:ext cx="36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6273" name="Rectangle 18"/>
            <p:cNvSpPr/>
            <p:nvPr/>
          </p:nvSpPr>
          <p:spPr>
            <a:xfrm>
              <a:off x="884" y="2540"/>
              <a:ext cx="1067" cy="27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触摸屏</a:t>
              </a:r>
            </a:p>
          </p:txBody>
        </p:sp>
        <p:sp>
          <p:nvSpPr>
            <p:cNvPr id="96274" name="Line 19"/>
            <p:cNvSpPr/>
            <p:nvPr/>
          </p:nvSpPr>
          <p:spPr>
            <a:xfrm>
              <a:off x="1951" y="2676"/>
              <a:ext cx="36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6275" name="Rectangle 20"/>
            <p:cNvSpPr/>
            <p:nvPr/>
          </p:nvSpPr>
          <p:spPr>
            <a:xfrm>
              <a:off x="3856" y="0"/>
              <a:ext cx="1044" cy="499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加热交流</a:t>
              </a:r>
            </a:p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接触器线圈</a:t>
              </a:r>
            </a:p>
          </p:txBody>
        </p:sp>
        <p:sp>
          <p:nvSpPr>
            <p:cNvPr id="96276" name="Rectangle 21"/>
            <p:cNvSpPr/>
            <p:nvPr/>
          </p:nvSpPr>
          <p:spPr>
            <a:xfrm>
              <a:off x="3856" y="726"/>
              <a:ext cx="1044" cy="499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保温交流</a:t>
              </a:r>
            </a:p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接触器线圈</a:t>
              </a:r>
            </a:p>
          </p:txBody>
        </p:sp>
        <p:sp>
          <p:nvSpPr>
            <p:cNvPr id="96277" name="Rectangle 22"/>
            <p:cNvSpPr/>
            <p:nvPr/>
          </p:nvSpPr>
          <p:spPr>
            <a:xfrm>
              <a:off x="3856" y="1497"/>
              <a:ext cx="1044" cy="499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循环固态</a:t>
              </a:r>
            </a:p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继电器线圈</a:t>
              </a:r>
            </a:p>
          </p:txBody>
        </p:sp>
        <p:sp>
          <p:nvSpPr>
            <p:cNvPr id="96278" name="Rectangle 23"/>
            <p:cNvSpPr/>
            <p:nvPr/>
          </p:nvSpPr>
          <p:spPr>
            <a:xfrm>
              <a:off x="3856" y="2313"/>
              <a:ext cx="1044" cy="499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上水固态</a:t>
              </a:r>
            </a:p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继电器线圈</a:t>
              </a:r>
            </a:p>
          </p:txBody>
        </p:sp>
        <p:sp>
          <p:nvSpPr>
            <p:cNvPr id="96279" name="Line 24"/>
            <p:cNvSpPr/>
            <p:nvPr/>
          </p:nvSpPr>
          <p:spPr>
            <a:xfrm>
              <a:off x="3448" y="227"/>
              <a:ext cx="4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280" name="Line 25"/>
            <p:cNvSpPr/>
            <p:nvPr/>
          </p:nvSpPr>
          <p:spPr>
            <a:xfrm flipH="1">
              <a:off x="3448" y="998"/>
              <a:ext cx="4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281" name="Line 26"/>
            <p:cNvSpPr/>
            <p:nvPr/>
          </p:nvSpPr>
          <p:spPr>
            <a:xfrm flipH="1">
              <a:off x="3448" y="1769"/>
              <a:ext cx="4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282" name="Line 27"/>
            <p:cNvSpPr/>
            <p:nvPr/>
          </p:nvSpPr>
          <p:spPr>
            <a:xfrm flipH="1">
              <a:off x="3448" y="2585"/>
              <a:ext cx="4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283" name="Line 28"/>
            <p:cNvSpPr/>
            <p:nvPr/>
          </p:nvSpPr>
          <p:spPr>
            <a:xfrm>
              <a:off x="4899" y="227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284" name="Line 29"/>
            <p:cNvSpPr/>
            <p:nvPr/>
          </p:nvSpPr>
          <p:spPr>
            <a:xfrm>
              <a:off x="3448" y="635"/>
              <a:ext cx="172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285" name="Oval 30"/>
            <p:cNvSpPr/>
            <p:nvPr/>
          </p:nvSpPr>
          <p:spPr>
            <a:xfrm>
              <a:off x="5171" y="181"/>
              <a:ext cx="45" cy="4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6286" name="Oval 31"/>
            <p:cNvSpPr/>
            <p:nvPr/>
          </p:nvSpPr>
          <p:spPr>
            <a:xfrm>
              <a:off x="5171" y="590"/>
              <a:ext cx="45" cy="4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6287" name="Oval 32"/>
            <p:cNvSpPr/>
            <p:nvPr/>
          </p:nvSpPr>
          <p:spPr>
            <a:xfrm>
              <a:off x="5171" y="953"/>
              <a:ext cx="45" cy="4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6288" name="Oval 33"/>
            <p:cNvSpPr/>
            <p:nvPr/>
          </p:nvSpPr>
          <p:spPr>
            <a:xfrm>
              <a:off x="5171" y="1315"/>
              <a:ext cx="45" cy="4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6289" name="Oval 34"/>
            <p:cNvSpPr/>
            <p:nvPr/>
          </p:nvSpPr>
          <p:spPr>
            <a:xfrm>
              <a:off x="5171" y="1724"/>
              <a:ext cx="45" cy="4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6290" name="Oval 35"/>
            <p:cNvSpPr/>
            <p:nvPr/>
          </p:nvSpPr>
          <p:spPr>
            <a:xfrm>
              <a:off x="5171" y="2132"/>
              <a:ext cx="45" cy="4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6291" name="Oval 36"/>
            <p:cNvSpPr/>
            <p:nvPr/>
          </p:nvSpPr>
          <p:spPr>
            <a:xfrm>
              <a:off x="5126" y="2585"/>
              <a:ext cx="45" cy="4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6292" name="Oval 37"/>
            <p:cNvSpPr/>
            <p:nvPr/>
          </p:nvSpPr>
          <p:spPr>
            <a:xfrm>
              <a:off x="5126" y="2903"/>
              <a:ext cx="45" cy="4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6293" name="Line 38"/>
            <p:cNvSpPr/>
            <p:nvPr/>
          </p:nvSpPr>
          <p:spPr>
            <a:xfrm>
              <a:off x="4899" y="998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294" name="Line 39"/>
            <p:cNvSpPr/>
            <p:nvPr/>
          </p:nvSpPr>
          <p:spPr>
            <a:xfrm>
              <a:off x="3448" y="1361"/>
              <a:ext cx="172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295" name="Line 40"/>
            <p:cNvSpPr/>
            <p:nvPr/>
          </p:nvSpPr>
          <p:spPr>
            <a:xfrm>
              <a:off x="3493" y="2132"/>
              <a:ext cx="167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296" name="Line 41"/>
            <p:cNvSpPr/>
            <p:nvPr/>
          </p:nvSpPr>
          <p:spPr>
            <a:xfrm>
              <a:off x="4899" y="1769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297" name="Line 42"/>
            <p:cNvSpPr/>
            <p:nvPr/>
          </p:nvSpPr>
          <p:spPr>
            <a:xfrm>
              <a:off x="3448" y="2948"/>
              <a:ext cx="163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298" name="Line 43"/>
            <p:cNvSpPr/>
            <p:nvPr/>
          </p:nvSpPr>
          <p:spPr>
            <a:xfrm>
              <a:off x="4899" y="2585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299" name="Text Box 44"/>
            <p:cNvSpPr txBox="1"/>
            <p:nvPr/>
          </p:nvSpPr>
          <p:spPr>
            <a:xfrm>
              <a:off x="4876" y="272"/>
              <a:ext cx="72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220V</a:t>
              </a:r>
            </a:p>
          </p:txBody>
        </p:sp>
        <p:sp>
          <p:nvSpPr>
            <p:cNvPr id="96300" name="Text Box 45"/>
            <p:cNvSpPr txBox="1"/>
            <p:nvPr/>
          </p:nvSpPr>
          <p:spPr>
            <a:xfrm>
              <a:off x="4876" y="998"/>
              <a:ext cx="72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220V</a:t>
              </a:r>
            </a:p>
          </p:txBody>
        </p:sp>
        <p:sp>
          <p:nvSpPr>
            <p:cNvPr id="96301" name="Text Box 46"/>
            <p:cNvSpPr txBox="1"/>
            <p:nvPr/>
          </p:nvSpPr>
          <p:spPr>
            <a:xfrm>
              <a:off x="4876" y="1769"/>
              <a:ext cx="72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220V</a:t>
              </a:r>
            </a:p>
          </p:txBody>
        </p:sp>
        <p:sp>
          <p:nvSpPr>
            <p:cNvPr id="96302" name="Text Box 47"/>
            <p:cNvSpPr txBox="1"/>
            <p:nvPr/>
          </p:nvSpPr>
          <p:spPr>
            <a:xfrm>
              <a:off x="4876" y="2585"/>
              <a:ext cx="72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220V</a:t>
              </a:r>
            </a:p>
          </p:txBody>
        </p:sp>
        <p:sp>
          <p:nvSpPr>
            <p:cNvPr id="96303" name="Line 48"/>
            <p:cNvSpPr/>
            <p:nvPr/>
          </p:nvSpPr>
          <p:spPr>
            <a:xfrm flipH="1">
              <a:off x="1927" y="2677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96304" name="Rectangle 49"/>
          <p:cNvSpPr/>
          <p:nvPr/>
        </p:nvSpPr>
        <p:spPr>
          <a:xfrm>
            <a:off x="4333240" y="6092508"/>
            <a:ext cx="46085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</a:rPr>
              <a:t>太阳能热水器控制器</a:t>
            </a:r>
          </a:p>
        </p:txBody>
      </p:sp>
      <p:sp>
        <p:nvSpPr>
          <p:cNvPr id="96305" name="Rectangle 50"/>
          <p:cNvSpPr/>
          <p:nvPr/>
        </p:nvSpPr>
        <p:spPr>
          <a:xfrm>
            <a:off x="1013460" y="748030"/>
            <a:ext cx="597662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太阳能热水器控制系统原理框图</a:t>
            </a:r>
          </a:p>
        </p:txBody>
      </p:sp>
    </p:spTree>
  </p:cSld>
  <p:clrMapOvr>
    <a:masterClrMapping/>
  </p:clrMapOvr>
  <p:transition spd="slow" advClick="0">
    <p:wedg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76675" y="118110"/>
            <a:ext cx="4438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可编程控制器阅读材料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108546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3" y="1274763"/>
            <a:ext cx="7921625" cy="4098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8547" name="Text Box 4"/>
          <p:cNvSpPr txBox="1"/>
          <p:nvPr/>
        </p:nvSpPr>
        <p:spPr>
          <a:xfrm>
            <a:off x="1063625" y="752793"/>
            <a:ext cx="5545138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例：伺服定位简单控制系统</a:t>
            </a:r>
          </a:p>
        </p:txBody>
      </p:sp>
      <p:sp>
        <p:nvSpPr>
          <p:cNvPr id="108548" name="Text Box 5"/>
          <p:cNvSpPr txBox="1"/>
          <p:nvPr/>
        </p:nvSpPr>
        <p:spPr>
          <a:xfrm>
            <a:off x="1063625" y="5866130"/>
            <a:ext cx="1013460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控制要求：由</a:t>
            </a:r>
            <a:r>
              <a:rPr lang="en-US" altLang="zh-CN" sz="2400" b="1" dirty="0">
                <a:latin typeface="Times New Roman" panose="02020603050405020304" pitchFamily="18" charset="0"/>
              </a:rPr>
              <a:t>PLC</a:t>
            </a:r>
            <a:r>
              <a:rPr lang="zh-CN" altLang="en-US" sz="2400" b="1" dirty="0">
                <a:latin typeface="Times New Roman" panose="02020603050405020304" pitchFamily="18" charset="0"/>
              </a:rPr>
              <a:t>发出控制脉冲，控制伺服系统，实现工作台原点回归，相对定位，绝对定位。</a:t>
            </a:r>
          </a:p>
        </p:txBody>
      </p:sp>
      <p:sp>
        <p:nvSpPr>
          <p:cNvPr id="108549" name="Text Box 6"/>
          <p:cNvSpPr txBox="1"/>
          <p:nvPr/>
        </p:nvSpPr>
        <p:spPr>
          <a:xfrm>
            <a:off x="2719388" y="5361305"/>
            <a:ext cx="460851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伺服定位简单控制系统</a:t>
            </a:r>
          </a:p>
        </p:txBody>
      </p:sp>
    </p:spTree>
  </p:cSld>
  <p:clrMapOvr>
    <a:masterClrMapping/>
  </p:clrMapOvr>
  <p:transition spd="slow" advClick="0">
    <p:wedg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22320" y="9588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7.1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可编程控制器概述</a:t>
            </a:r>
            <a:endParaRPr lang="zh-CN" altLang="en-US"/>
          </a:p>
        </p:txBody>
      </p:sp>
      <p:sp>
        <p:nvSpPr>
          <p:cNvPr id="11265" name="Text Box 2"/>
          <p:cNvSpPr txBox="1"/>
          <p:nvPr/>
        </p:nvSpPr>
        <p:spPr>
          <a:xfrm>
            <a:off x="2932113" y="6116955"/>
            <a:ext cx="5148262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</a:rPr>
              <a:t>     </a:t>
            </a:r>
            <a:r>
              <a:rPr lang="zh-CN" altLang="en-US" sz="2000" b="1" dirty="0">
                <a:latin typeface="Times New Roman" panose="02020603050405020304" pitchFamily="18" charset="0"/>
              </a:rPr>
              <a:t>图</a:t>
            </a:r>
            <a:r>
              <a:rPr lang="en-US" altLang="zh-CN" sz="2000" b="1" dirty="0">
                <a:latin typeface="Times New Roman" panose="02020603050405020304" pitchFamily="18" charset="0"/>
              </a:rPr>
              <a:t>7-5   </a:t>
            </a:r>
            <a:r>
              <a:rPr lang="zh-CN" altLang="en-US" sz="2000" b="1" dirty="0">
                <a:latin typeface="Times New Roman" panose="02020603050405020304" pitchFamily="18" charset="0"/>
              </a:rPr>
              <a:t>继电器输出模块原理图</a:t>
            </a:r>
          </a:p>
        </p:txBody>
      </p:sp>
      <p:sp>
        <p:nvSpPr>
          <p:cNvPr id="11266" name="Rectangle 3"/>
          <p:cNvSpPr/>
          <p:nvPr/>
        </p:nvSpPr>
        <p:spPr>
          <a:xfrm>
            <a:off x="1771333" y="813435"/>
            <a:ext cx="43211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Calibri" panose="020F0502020204030204" charset="0"/>
              </a:rPr>
              <a:t>② </a:t>
            </a:r>
            <a:r>
              <a:rPr lang="zh-CN" altLang="en-US" sz="2400" b="1" dirty="0">
                <a:latin typeface="Times New Roman" panose="02020603050405020304" pitchFamily="18" charset="0"/>
              </a:rPr>
              <a:t>继电器输出模块</a:t>
            </a:r>
          </a:p>
        </p:txBody>
      </p:sp>
      <p:grpSp>
        <p:nvGrpSpPr>
          <p:cNvPr id="11267" name="Group 4"/>
          <p:cNvGrpSpPr/>
          <p:nvPr/>
        </p:nvGrpSpPr>
        <p:grpSpPr>
          <a:xfrm>
            <a:off x="1825625" y="1392873"/>
            <a:ext cx="6597650" cy="4572000"/>
            <a:chOff x="0" y="0"/>
            <a:chExt cx="4156" cy="2880"/>
          </a:xfrm>
        </p:grpSpPr>
        <p:sp>
          <p:nvSpPr>
            <p:cNvPr id="11268" name="Oval 5"/>
            <p:cNvSpPr/>
            <p:nvPr/>
          </p:nvSpPr>
          <p:spPr>
            <a:xfrm>
              <a:off x="2688" y="288"/>
              <a:ext cx="303" cy="271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L1</a:t>
              </a:r>
            </a:p>
          </p:txBody>
        </p:sp>
        <p:sp>
          <p:nvSpPr>
            <p:cNvPr id="11269" name="Rectangle 6"/>
            <p:cNvSpPr/>
            <p:nvPr/>
          </p:nvSpPr>
          <p:spPr>
            <a:xfrm>
              <a:off x="240" y="288"/>
              <a:ext cx="456" cy="238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输</a:t>
              </a: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出</a:t>
              </a: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锁</a:t>
              </a: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存</a:t>
              </a: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11270" name="Rectangle 7"/>
            <p:cNvSpPr/>
            <p:nvPr/>
          </p:nvSpPr>
          <p:spPr>
            <a:xfrm>
              <a:off x="2256" y="2448"/>
              <a:ext cx="260" cy="7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1271" name="Oval 8"/>
            <p:cNvSpPr/>
            <p:nvPr/>
          </p:nvSpPr>
          <p:spPr>
            <a:xfrm>
              <a:off x="2725" y="1813"/>
              <a:ext cx="303" cy="271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L8</a:t>
              </a:r>
            </a:p>
          </p:txBody>
        </p:sp>
        <p:sp>
          <p:nvSpPr>
            <p:cNvPr id="11272" name="Line 9"/>
            <p:cNvSpPr/>
            <p:nvPr/>
          </p:nvSpPr>
          <p:spPr>
            <a:xfrm>
              <a:off x="3028" y="1972"/>
              <a:ext cx="260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73" name="Line 10"/>
            <p:cNvSpPr/>
            <p:nvPr/>
          </p:nvSpPr>
          <p:spPr>
            <a:xfrm>
              <a:off x="2976" y="432"/>
              <a:ext cx="389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74" name="Line 11"/>
            <p:cNvSpPr/>
            <p:nvPr/>
          </p:nvSpPr>
          <p:spPr>
            <a:xfrm>
              <a:off x="3288" y="1972"/>
              <a:ext cx="86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75" name="Rectangle 12"/>
            <p:cNvSpPr/>
            <p:nvPr/>
          </p:nvSpPr>
          <p:spPr>
            <a:xfrm>
              <a:off x="0" y="0"/>
              <a:ext cx="2544" cy="288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1276" name="Object 13"/>
            <p:cNvGraphicFramePr>
              <a:graphicFrameLocks noChangeAspect="1"/>
            </p:cNvGraphicFramePr>
            <p:nvPr/>
          </p:nvGraphicFramePr>
          <p:xfrm>
            <a:off x="3518" y="2112"/>
            <a:ext cx="638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90" r:id="rId3" imgW="487680" imgH="154305" progId="">
                    <p:embed/>
                  </p:oleObj>
                </mc:Choice>
                <mc:Fallback>
                  <p:oleObj r:id="rId3" imgW="487680" imgH="154305" progId="">
                    <p:embed/>
                    <p:pic>
                      <p:nvPicPr>
                        <p:cNvPr id="0" name="图片 310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518" y="2112"/>
                          <a:ext cx="638" cy="20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7" name="Object 14"/>
            <p:cNvGraphicFramePr>
              <a:graphicFrameLocks noChangeAspect="1"/>
            </p:cNvGraphicFramePr>
            <p:nvPr/>
          </p:nvGraphicFramePr>
          <p:xfrm>
            <a:off x="2544" y="2256"/>
            <a:ext cx="453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91" r:id="rId5" imgW="348615" imgH="154940" progId="">
                    <p:embed/>
                  </p:oleObj>
                </mc:Choice>
                <mc:Fallback>
                  <p:oleObj r:id="rId5" imgW="348615" imgH="154940" progId="">
                    <p:embed/>
                    <p:pic>
                      <p:nvPicPr>
                        <p:cNvPr id="0" name="图片 310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544" y="2256"/>
                          <a:ext cx="453" cy="20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8" name="Object 15"/>
            <p:cNvGraphicFramePr>
              <a:graphicFrameLocks noChangeAspect="1"/>
            </p:cNvGraphicFramePr>
            <p:nvPr/>
          </p:nvGraphicFramePr>
          <p:xfrm>
            <a:off x="2256" y="2256"/>
            <a:ext cx="185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92" r:id="rId7" imgW="145415" imgH="145415" progId="">
                    <p:embed/>
                  </p:oleObj>
                </mc:Choice>
                <mc:Fallback>
                  <p:oleObj r:id="rId7" imgW="145415" imgH="145415" progId="">
                    <p:embed/>
                    <p:pic>
                      <p:nvPicPr>
                        <p:cNvPr id="0" name="图片 3107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256" y="2256"/>
                          <a:ext cx="185" cy="1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9" name="Oval 16"/>
            <p:cNvSpPr/>
            <p:nvPr/>
          </p:nvSpPr>
          <p:spPr>
            <a:xfrm>
              <a:off x="3264" y="2160"/>
              <a:ext cx="240" cy="240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1280" name="Line 17"/>
            <p:cNvSpPr/>
            <p:nvPr/>
          </p:nvSpPr>
          <p:spPr>
            <a:xfrm>
              <a:off x="3360" y="2400"/>
              <a:ext cx="0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81" name="Line 18"/>
            <p:cNvSpPr/>
            <p:nvPr/>
          </p:nvSpPr>
          <p:spPr>
            <a:xfrm flipV="1">
              <a:off x="3360" y="432"/>
              <a:ext cx="0" cy="172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82" name="Line 19"/>
            <p:cNvSpPr/>
            <p:nvPr/>
          </p:nvSpPr>
          <p:spPr>
            <a:xfrm>
              <a:off x="2544" y="1968"/>
              <a:ext cx="19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83" name="Line 20"/>
            <p:cNvSpPr/>
            <p:nvPr/>
          </p:nvSpPr>
          <p:spPr>
            <a:xfrm>
              <a:off x="1680" y="432"/>
              <a:ext cx="10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1284" name="Group 21"/>
            <p:cNvGrpSpPr/>
            <p:nvPr/>
          </p:nvGrpSpPr>
          <p:grpSpPr>
            <a:xfrm>
              <a:off x="672" y="192"/>
              <a:ext cx="1056" cy="768"/>
              <a:chOff x="0" y="0"/>
              <a:chExt cx="1056" cy="768"/>
            </a:xfrm>
          </p:grpSpPr>
          <p:sp>
            <p:nvSpPr>
              <p:cNvPr id="11285" name="Line 22"/>
              <p:cNvSpPr/>
              <p:nvPr/>
            </p:nvSpPr>
            <p:spPr>
              <a:xfrm>
                <a:off x="288" y="144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286" name="Line 23"/>
              <p:cNvSpPr/>
              <p:nvPr/>
            </p:nvSpPr>
            <p:spPr>
              <a:xfrm>
                <a:off x="432" y="144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287" name="Line 24"/>
              <p:cNvSpPr/>
              <p:nvPr/>
            </p:nvSpPr>
            <p:spPr>
              <a:xfrm>
                <a:off x="0" y="240"/>
                <a:ext cx="72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288" name="Line 25"/>
              <p:cNvSpPr/>
              <p:nvPr/>
            </p:nvSpPr>
            <p:spPr>
              <a:xfrm>
                <a:off x="288" y="144"/>
                <a:ext cx="144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289" name="Line 26"/>
              <p:cNvSpPr/>
              <p:nvPr/>
            </p:nvSpPr>
            <p:spPr>
              <a:xfrm flipV="1">
                <a:off x="288" y="240"/>
                <a:ext cx="144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290" name="Line 27"/>
              <p:cNvSpPr/>
              <p:nvPr/>
            </p:nvSpPr>
            <p:spPr>
              <a:xfrm flipV="1">
                <a:off x="336" y="48"/>
                <a:ext cx="96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291" name="Line 28"/>
              <p:cNvSpPr/>
              <p:nvPr/>
            </p:nvSpPr>
            <p:spPr>
              <a:xfrm>
                <a:off x="432" y="48"/>
                <a:ext cx="48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292" name="Line 29"/>
              <p:cNvSpPr/>
              <p:nvPr/>
            </p:nvSpPr>
            <p:spPr>
              <a:xfrm flipV="1">
                <a:off x="480" y="0"/>
                <a:ext cx="19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1293" name="Rectangle 30"/>
              <p:cNvSpPr/>
              <p:nvPr/>
            </p:nvSpPr>
            <p:spPr>
              <a:xfrm>
                <a:off x="576" y="384"/>
                <a:ext cx="288" cy="240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J1</a:t>
                </a:r>
              </a:p>
            </p:txBody>
          </p:sp>
          <p:sp>
            <p:nvSpPr>
              <p:cNvPr id="11294" name="Line 31"/>
              <p:cNvSpPr/>
              <p:nvPr/>
            </p:nvSpPr>
            <p:spPr>
              <a:xfrm>
                <a:off x="720" y="240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295" name="Line 32"/>
              <p:cNvSpPr/>
              <p:nvPr/>
            </p:nvSpPr>
            <p:spPr>
              <a:xfrm>
                <a:off x="720" y="624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296" name="Line 33"/>
              <p:cNvSpPr/>
              <p:nvPr/>
            </p:nvSpPr>
            <p:spPr>
              <a:xfrm>
                <a:off x="0" y="768"/>
                <a:ext cx="72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297" name="Line 34"/>
              <p:cNvSpPr/>
              <p:nvPr/>
            </p:nvSpPr>
            <p:spPr>
              <a:xfrm flipV="1">
                <a:off x="1008" y="240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sp>
          <p:sp>
            <p:nvSpPr>
              <p:cNvPr id="11298" name="Line 35"/>
              <p:cNvSpPr/>
              <p:nvPr/>
            </p:nvSpPr>
            <p:spPr>
              <a:xfrm>
                <a:off x="1008" y="576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sp>
          <p:sp>
            <p:nvSpPr>
              <p:cNvPr id="11299" name="Line 36"/>
              <p:cNvSpPr/>
              <p:nvPr/>
            </p:nvSpPr>
            <p:spPr>
              <a:xfrm>
                <a:off x="1056" y="384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300" name="Group 37"/>
            <p:cNvGrpSpPr/>
            <p:nvPr/>
          </p:nvGrpSpPr>
          <p:grpSpPr>
            <a:xfrm>
              <a:off x="720" y="1728"/>
              <a:ext cx="1056" cy="768"/>
              <a:chOff x="0" y="0"/>
              <a:chExt cx="1056" cy="768"/>
            </a:xfrm>
          </p:grpSpPr>
          <p:sp>
            <p:nvSpPr>
              <p:cNvPr id="11301" name="Line 38"/>
              <p:cNvSpPr/>
              <p:nvPr/>
            </p:nvSpPr>
            <p:spPr>
              <a:xfrm>
                <a:off x="288" y="144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302" name="Line 39"/>
              <p:cNvSpPr/>
              <p:nvPr/>
            </p:nvSpPr>
            <p:spPr>
              <a:xfrm>
                <a:off x="432" y="144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303" name="Line 40"/>
              <p:cNvSpPr/>
              <p:nvPr/>
            </p:nvSpPr>
            <p:spPr>
              <a:xfrm>
                <a:off x="0" y="240"/>
                <a:ext cx="72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304" name="Line 41"/>
              <p:cNvSpPr/>
              <p:nvPr/>
            </p:nvSpPr>
            <p:spPr>
              <a:xfrm>
                <a:off x="288" y="144"/>
                <a:ext cx="144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305" name="Line 42"/>
              <p:cNvSpPr/>
              <p:nvPr/>
            </p:nvSpPr>
            <p:spPr>
              <a:xfrm flipV="1">
                <a:off x="288" y="240"/>
                <a:ext cx="144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306" name="Line 43"/>
              <p:cNvSpPr/>
              <p:nvPr/>
            </p:nvSpPr>
            <p:spPr>
              <a:xfrm flipV="1">
                <a:off x="336" y="48"/>
                <a:ext cx="96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307" name="Line 44"/>
              <p:cNvSpPr/>
              <p:nvPr/>
            </p:nvSpPr>
            <p:spPr>
              <a:xfrm>
                <a:off x="432" y="48"/>
                <a:ext cx="48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308" name="Line 45"/>
              <p:cNvSpPr/>
              <p:nvPr/>
            </p:nvSpPr>
            <p:spPr>
              <a:xfrm flipV="1">
                <a:off x="480" y="0"/>
                <a:ext cx="19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1309" name="Rectangle 46"/>
              <p:cNvSpPr/>
              <p:nvPr/>
            </p:nvSpPr>
            <p:spPr>
              <a:xfrm>
                <a:off x="576" y="384"/>
                <a:ext cx="288" cy="240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J8</a:t>
                </a:r>
              </a:p>
            </p:txBody>
          </p:sp>
          <p:sp>
            <p:nvSpPr>
              <p:cNvPr id="11310" name="Line 47"/>
              <p:cNvSpPr/>
              <p:nvPr/>
            </p:nvSpPr>
            <p:spPr>
              <a:xfrm>
                <a:off x="720" y="240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311" name="Line 48"/>
              <p:cNvSpPr/>
              <p:nvPr/>
            </p:nvSpPr>
            <p:spPr>
              <a:xfrm>
                <a:off x="720" y="624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312" name="Line 49"/>
              <p:cNvSpPr/>
              <p:nvPr/>
            </p:nvSpPr>
            <p:spPr>
              <a:xfrm>
                <a:off x="0" y="768"/>
                <a:ext cx="72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313" name="Line 50"/>
              <p:cNvSpPr/>
              <p:nvPr/>
            </p:nvSpPr>
            <p:spPr>
              <a:xfrm flipV="1">
                <a:off x="1008" y="240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sp>
          <p:sp>
            <p:nvSpPr>
              <p:cNvPr id="11314" name="Line 51"/>
              <p:cNvSpPr/>
              <p:nvPr/>
            </p:nvSpPr>
            <p:spPr>
              <a:xfrm>
                <a:off x="1008" y="576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sp>
          <p:sp>
            <p:nvSpPr>
              <p:cNvPr id="11315" name="Line 52"/>
              <p:cNvSpPr/>
              <p:nvPr/>
            </p:nvSpPr>
            <p:spPr>
              <a:xfrm>
                <a:off x="1056" y="384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1316" name="Line 53"/>
            <p:cNvSpPr/>
            <p:nvPr/>
          </p:nvSpPr>
          <p:spPr>
            <a:xfrm>
              <a:off x="1728" y="1968"/>
              <a:ext cx="91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17" name="Line 54"/>
            <p:cNvSpPr/>
            <p:nvPr/>
          </p:nvSpPr>
          <p:spPr>
            <a:xfrm>
              <a:off x="1728" y="2496"/>
              <a:ext cx="163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18" name="Line 55"/>
            <p:cNvSpPr/>
            <p:nvPr/>
          </p:nvSpPr>
          <p:spPr>
            <a:xfrm>
              <a:off x="1680" y="960"/>
              <a:ext cx="2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19" name="Line 56"/>
            <p:cNvSpPr/>
            <p:nvPr/>
          </p:nvSpPr>
          <p:spPr>
            <a:xfrm>
              <a:off x="1968" y="960"/>
              <a:ext cx="0" cy="15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11320" name="Object 57"/>
            <p:cNvGraphicFramePr>
              <a:graphicFrameLocks noChangeAspect="1"/>
            </p:cNvGraphicFramePr>
            <p:nvPr/>
          </p:nvGraphicFramePr>
          <p:xfrm>
            <a:off x="1776" y="2112"/>
            <a:ext cx="252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93" r:id="rId9" imgW="196850" imgH="157480" progId="">
                    <p:embed/>
                  </p:oleObj>
                </mc:Choice>
                <mc:Fallback>
                  <p:oleObj r:id="rId9" imgW="196850" imgH="157480" progId="">
                    <p:embed/>
                    <p:pic>
                      <p:nvPicPr>
                        <p:cNvPr id="0" name="图片 311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776" y="2112"/>
                          <a:ext cx="252" cy="20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21" name="Object 58"/>
            <p:cNvGraphicFramePr>
              <a:graphicFrameLocks noChangeAspect="1"/>
            </p:cNvGraphicFramePr>
            <p:nvPr/>
          </p:nvGraphicFramePr>
          <p:xfrm>
            <a:off x="1807" y="568"/>
            <a:ext cx="219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94" r:id="rId11" imgW="170815" imgH="157480" progId="">
                    <p:embed/>
                  </p:oleObj>
                </mc:Choice>
                <mc:Fallback>
                  <p:oleObj r:id="rId11" imgW="170815" imgH="157480" progId="">
                    <p:embed/>
                    <p:pic>
                      <p:nvPicPr>
                        <p:cNvPr id="0" name="图片 3110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807" y="568"/>
                          <a:ext cx="219" cy="20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22" name="Object 59"/>
            <p:cNvGraphicFramePr>
              <a:graphicFrameLocks noChangeAspect="1"/>
            </p:cNvGraphicFramePr>
            <p:nvPr/>
          </p:nvGraphicFramePr>
          <p:xfrm>
            <a:off x="879" y="6"/>
            <a:ext cx="252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95" r:id="rId13" imgW="196215" imgH="208915" progId="">
                    <p:embed/>
                  </p:oleObj>
                </mc:Choice>
                <mc:Fallback>
                  <p:oleObj r:id="rId13" imgW="196215" imgH="208915" progId="">
                    <p:embed/>
                    <p:pic>
                      <p:nvPicPr>
                        <p:cNvPr id="0" name="图片 3111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879" y="6"/>
                          <a:ext cx="252" cy="26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23" name="Object 60"/>
            <p:cNvGraphicFramePr>
              <a:graphicFrameLocks noChangeAspect="1"/>
            </p:cNvGraphicFramePr>
            <p:nvPr/>
          </p:nvGraphicFramePr>
          <p:xfrm>
            <a:off x="3320" y="2233"/>
            <a:ext cx="168" cy="1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96" r:id="rId15" imgW="132715" imgH="106045" progId="">
                    <p:embed/>
                  </p:oleObj>
                </mc:Choice>
                <mc:Fallback>
                  <p:oleObj r:id="rId15" imgW="132715" imgH="106045" progId="">
                    <p:embed/>
                    <p:pic>
                      <p:nvPicPr>
                        <p:cNvPr id="0" name="图片 3115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3320" y="2233"/>
                          <a:ext cx="168" cy="13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24" name="Object 61"/>
            <p:cNvGraphicFramePr>
              <a:graphicFrameLocks noChangeAspect="1"/>
            </p:cNvGraphicFramePr>
            <p:nvPr/>
          </p:nvGraphicFramePr>
          <p:xfrm>
            <a:off x="2586" y="136"/>
            <a:ext cx="227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97" r:id="rId17" imgW="220980" imgH="182245" progId="">
                    <p:embed/>
                  </p:oleObj>
                </mc:Choice>
                <mc:Fallback>
                  <p:oleObj r:id="rId17" imgW="220980" imgH="182245" progId="">
                    <p:embed/>
                    <p:pic>
                      <p:nvPicPr>
                        <p:cNvPr id="0" name="图片 3112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2586" y="136"/>
                          <a:ext cx="227" cy="1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25" name="Object 62"/>
            <p:cNvGraphicFramePr>
              <a:graphicFrameLocks noChangeAspect="1"/>
            </p:cNvGraphicFramePr>
            <p:nvPr/>
          </p:nvGraphicFramePr>
          <p:xfrm>
            <a:off x="2540" y="1678"/>
            <a:ext cx="227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98" r:id="rId19" imgW="220980" imgH="182245" progId="">
                    <p:embed/>
                  </p:oleObj>
                </mc:Choice>
                <mc:Fallback>
                  <p:oleObj r:id="rId19" imgW="220980" imgH="182245" progId="">
                    <p:embed/>
                    <p:pic>
                      <p:nvPicPr>
                        <p:cNvPr id="0" name="图片 3113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2540" y="1678"/>
                          <a:ext cx="227" cy="1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Rectangle 105"/>
          <p:cNvSpPr/>
          <p:nvPr/>
        </p:nvSpPr>
        <p:spPr>
          <a:xfrm>
            <a:off x="8080375" y="1850390"/>
            <a:ext cx="34169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熔断器的作用与要求</a:t>
            </a:r>
          </a:p>
        </p:txBody>
      </p:sp>
      <p:sp>
        <p:nvSpPr>
          <p:cNvPr id="3" name="Rectangle 105"/>
          <p:cNvSpPr/>
          <p:nvPr/>
        </p:nvSpPr>
        <p:spPr>
          <a:xfrm>
            <a:off x="7953375" y="3596640"/>
            <a:ext cx="34169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、保护输出公共端子</a:t>
            </a:r>
          </a:p>
        </p:txBody>
      </p:sp>
      <p:sp>
        <p:nvSpPr>
          <p:cNvPr id="5" name="Rectangle 105"/>
          <p:cNvSpPr/>
          <p:nvPr/>
        </p:nvSpPr>
        <p:spPr>
          <a:xfrm>
            <a:off x="7953375" y="2688590"/>
            <a:ext cx="29794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、保护输出负载</a:t>
            </a:r>
          </a:p>
        </p:txBody>
      </p:sp>
    </p:spTree>
  </p:cSld>
  <p:clrMapOvr>
    <a:masterClrMapping/>
  </p:clrMapOvr>
  <p:transition spd="slow" advClick="0">
    <p:wedg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6d064467-668b-4fc7-8e17-883a815c7ddd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4c31af9-9284-4b6f-a46a-50c34b4a85c1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50013372"/>
  <p:tag name="KSO_WM_UNIT_PLACING_PICTURE_USER_VIEWPORT" val="{&quot;height&quot;:6620,&quot;width&quot;:8287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7722e68-6075-4027-8e77-7f8b3a8a80dd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2d801bf-0565-4ab5-84b0-8d1606538fd4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56f64fc-336b-43e6-aaf1-b6629277e1fd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532.5007874015755,&quot;width&quot;:11612.49921259842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f0eacbb-c122-43b8-aa67-f9ddc30ddeb9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2d97838-dcdd-42b7-aee8-5bfcca5fec7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727171620"/>
  <p:tag name="KSO_WM_UNIT_PLACING_PICTURE_USER_VIEWPORT" val="{&quot;height&quot;:8515,&quot;width&quot;:11680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72717474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be1515e-55bf-4d59-af58-8bf9ea0e5ebb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f935479-86ba-4575-8ba1-62611193cec9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4c31af9-9284-4b6f-a46a-50c34b4a85c1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FF3300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FF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5693</Words>
  <Application>Microsoft Office PowerPoint</Application>
  <PresentationFormat>宽屏</PresentationFormat>
  <Paragraphs>1648</Paragraphs>
  <Slides>85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85</vt:i4>
      </vt:variant>
    </vt:vector>
  </HeadingPairs>
  <TitlesOfParts>
    <vt:vector size="98" baseType="lpstr">
      <vt:lpstr>Monotype Sorts</vt:lpstr>
      <vt:lpstr>等线</vt:lpstr>
      <vt:lpstr>宋体</vt:lpstr>
      <vt:lpstr>Arial</vt:lpstr>
      <vt:lpstr>Calibri</vt:lpstr>
      <vt:lpstr>Tahoma</vt:lpstr>
      <vt:lpstr>Times New Roman</vt:lpstr>
      <vt:lpstr>Wingdings</vt:lpstr>
      <vt:lpstr>默认设计模板</vt:lpstr>
      <vt:lpstr>Equation.KSEE3</vt:lpstr>
      <vt:lpstr>Bitmap Image</vt:lpstr>
      <vt:lpstr>Equations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陈 若愚</cp:lastModifiedBy>
  <cp:revision>550</cp:revision>
  <dcterms:created xsi:type="dcterms:W3CDTF">2007-11-13T03:35:00Z</dcterms:created>
  <dcterms:modified xsi:type="dcterms:W3CDTF">2020-06-13T18:25:32Z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